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 id="2147483767" r:id="rId2"/>
    <p:sldMasterId id="2147483775" r:id="rId3"/>
    <p:sldMasterId id="2147484474" r:id="rId4"/>
    <p:sldMasterId id="2147484524" r:id="rId5"/>
    <p:sldMasterId id="2147484576" r:id="rId6"/>
    <p:sldMasterId id="2147484594" r:id="rId7"/>
    <p:sldMasterId id="2147484621" r:id="rId8"/>
  </p:sldMasterIdLst>
  <p:notesMasterIdLst>
    <p:notesMasterId r:id="rId30"/>
  </p:notesMasterIdLst>
  <p:handoutMasterIdLst>
    <p:handoutMasterId r:id="rId31"/>
  </p:handoutMasterIdLst>
  <p:sldIdLst>
    <p:sldId id="263" r:id="rId9"/>
    <p:sldId id="423" r:id="rId10"/>
    <p:sldId id="264" r:id="rId11"/>
    <p:sldId id="293" r:id="rId12"/>
    <p:sldId id="266" r:id="rId13"/>
    <p:sldId id="267" r:id="rId14"/>
    <p:sldId id="308" r:id="rId15"/>
    <p:sldId id="446" r:id="rId16"/>
    <p:sldId id="410" r:id="rId17"/>
    <p:sldId id="411" r:id="rId18"/>
    <p:sldId id="599" r:id="rId19"/>
    <p:sldId id="256" r:id="rId20"/>
    <p:sldId id="259" r:id="rId21"/>
    <p:sldId id="453" r:id="rId22"/>
    <p:sldId id="596" r:id="rId23"/>
    <p:sldId id="597" r:id="rId24"/>
    <p:sldId id="600" r:id="rId25"/>
    <p:sldId id="524" r:id="rId26"/>
    <p:sldId id="526" r:id="rId27"/>
    <p:sldId id="527" r:id="rId28"/>
    <p:sldId id="598" r:id="rId29"/>
  </p:sldIdLst>
  <p:sldSz cx="12192000" cy="6858000"/>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ヒラギノ角ゴ Pro W3" charset="-128"/>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ヒラギノ角ゴ Pro W3" charset="-128"/>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ヒラギノ角ゴ Pro W3" charset="-128"/>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ヒラギノ角ゴ Pro W3" charset="-128"/>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ヒラギノ角ゴ Pro W3" charset="-128"/>
        <a:cs typeface="+mn-cs"/>
      </a:defRPr>
    </a:lvl5pPr>
    <a:lvl6pPr marL="2286000" algn="l" defTabSz="914400" rtl="0" eaLnBrk="1" latinLnBrk="0" hangingPunct="1">
      <a:defRPr sz="2400" kern="1200">
        <a:solidFill>
          <a:schemeClr val="tx1"/>
        </a:solidFill>
        <a:latin typeface="Times New Roman" panose="02020603050405020304" pitchFamily="18" charset="0"/>
        <a:ea typeface="ヒラギノ角ゴ Pro W3" charset="-128"/>
        <a:cs typeface="+mn-cs"/>
      </a:defRPr>
    </a:lvl6pPr>
    <a:lvl7pPr marL="2743200" algn="l" defTabSz="914400" rtl="0" eaLnBrk="1" latinLnBrk="0" hangingPunct="1">
      <a:defRPr sz="2400" kern="1200">
        <a:solidFill>
          <a:schemeClr val="tx1"/>
        </a:solidFill>
        <a:latin typeface="Times New Roman" panose="02020603050405020304" pitchFamily="18" charset="0"/>
        <a:ea typeface="ヒラギノ角ゴ Pro W3" charset="-128"/>
        <a:cs typeface="+mn-cs"/>
      </a:defRPr>
    </a:lvl7pPr>
    <a:lvl8pPr marL="3200400" algn="l" defTabSz="914400" rtl="0" eaLnBrk="1" latinLnBrk="0" hangingPunct="1">
      <a:defRPr sz="2400" kern="1200">
        <a:solidFill>
          <a:schemeClr val="tx1"/>
        </a:solidFill>
        <a:latin typeface="Times New Roman" panose="02020603050405020304" pitchFamily="18" charset="0"/>
        <a:ea typeface="ヒラギノ角ゴ Pro W3" charset="-128"/>
        <a:cs typeface="+mn-cs"/>
      </a:defRPr>
    </a:lvl8pPr>
    <a:lvl9pPr marL="3657600" algn="l" defTabSz="914400" rtl="0" eaLnBrk="1" latinLnBrk="0" hangingPunct="1">
      <a:defRPr sz="2400" kern="1200">
        <a:solidFill>
          <a:schemeClr val="tx1"/>
        </a:solidFill>
        <a:latin typeface="Times New Roman" panose="02020603050405020304" pitchFamily="18" charset="0"/>
        <a:ea typeface="ヒラギノ角ゴ Pro W3" charset="-128"/>
        <a:cs typeface="+mn-cs"/>
      </a:defRPr>
    </a:lvl9pPr>
  </p:defaultTextStyle>
  <p:extLst>
    <p:ext uri="{EFAFB233-063F-42B5-8137-9DF3F51BA10A}">
      <p15:sldGuideLst xmlns:p15="http://schemas.microsoft.com/office/powerpoint/2012/main">
        <p15:guide id="1" orient="horz" pos="1036" userDrawn="1">
          <p15:clr>
            <a:srgbClr val="A4A3A4"/>
          </p15:clr>
        </p15:guide>
        <p15:guide id="2" orient="horz" pos="2160" userDrawn="1">
          <p15:clr>
            <a:srgbClr val="A4A3A4"/>
          </p15:clr>
        </p15:guide>
        <p15:guide id="3" orient="horz" pos="840" userDrawn="1">
          <p15:clr>
            <a:srgbClr val="A4A3A4"/>
          </p15:clr>
        </p15:guide>
        <p15:guide id="4" orient="horz" pos="4176" userDrawn="1">
          <p15:clr>
            <a:srgbClr val="A4A3A4"/>
          </p15:clr>
        </p15:guide>
        <p15:guide id="5" pos="9728" userDrawn="1">
          <p15:clr>
            <a:srgbClr val="A4A3A4"/>
          </p15:clr>
        </p15:guide>
        <p15:guide id="6" pos="5120" userDrawn="1">
          <p15:clr>
            <a:srgbClr val="A4A3A4"/>
          </p15:clr>
        </p15:guide>
        <p15:guide id="7" pos="1599" userDrawn="1">
          <p15:clr>
            <a:srgbClr val="A4A3A4"/>
          </p15:clr>
        </p15:guide>
        <p15:guide id="8" pos="517" userDrawn="1">
          <p15:clr>
            <a:srgbClr val="A4A3A4"/>
          </p15:clr>
        </p15:guide>
        <p15:guide id="9" pos="7296" userDrawn="1">
          <p15:clr>
            <a:srgbClr val="A4A3A4"/>
          </p15:clr>
        </p15:guide>
        <p15:guide id="10" pos="3840" userDrawn="1">
          <p15:clr>
            <a:srgbClr val="A4A3A4"/>
          </p15:clr>
        </p15:guide>
        <p15:guide id="11" pos="1199" userDrawn="1">
          <p15:clr>
            <a:srgbClr val="A4A3A4"/>
          </p15:clr>
        </p15:guide>
        <p15:guide id="12" pos="388"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B433"/>
    <a:srgbClr val="1C3B61"/>
    <a:srgbClr val="18243D"/>
    <a:srgbClr val="CC006A"/>
    <a:srgbClr val="329F9B"/>
    <a:srgbClr val="5BABEB"/>
    <a:srgbClr val="57B8E5"/>
    <a:srgbClr val="66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D6BE90-3CB9-4CCD-8D40-69AAF795EA56}" v="54" dt="2019-11-20T12:48:29.6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24" autoAdjust="0"/>
    <p:restoredTop sz="93809" autoAdjust="0"/>
  </p:normalViewPr>
  <p:slideViewPr>
    <p:cSldViewPr snapToGrid="0">
      <p:cViewPr varScale="1">
        <p:scale>
          <a:sx n="64" d="100"/>
          <a:sy n="64" d="100"/>
        </p:scale>
        <p:origin x="63" y="612"/>
      </p:cViewPr>
      <p:guideLst>
        <p:guide orient="horz" pos="1036"/>
        <p:guide orient="horz" pos="2160"/>
        <p:guide orient="horz" pos="840"/>
        <p:guide orient="horz" pos="4176"/>
        <p:guide pos="9728"/>
        <p:guide pos="5120"/>
        <p:guide pos="1599"/>
        <p:guide pos="517"/>
        <p:guide pos="7296"/>
        <p:guide pos="3840"/>
        <p:guide pos="1199"/>
        <p:guide pos="38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824"/>
    </p:cViewPr>
  </p:sorterViewPr>
  <p:notesViewPr>
    <p:cSldViewPr snapToGrid="0">
      <p:cViewPr varScale="1">
        <p:scale>
          <a:sx n="142" d="100"/>
          <a:sy n="142" d="100"/>
        </p:scale>
        <p:origin x="-5416" y="-11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microsoft.com/office/2016/11/relationships/changesInfo" Target="changesInfos/changesInfo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nell, Deborah J" userId="823a89d2-5bc4-4846-b50b-169f5cccc9e3" providerId="ADAL" clId="{CCD6BE90-3CB9-4CCD-8D40-69AAF795EA56}"/>
    <pc:docChg chg="modSld">
      <pc:chgData name="Donnell, Deborah J" userId="823a89d2-5bc4-4846-b50b-169f5cccc9e3" providerId="ADAL" clId="{CCD6BE90-3CB9-4CCD-8D40-69AAF795EA56}" dt="2019-11-20T12:48:29.679" v="40"/>
      <pc:docMkLst>
        <pc:docMk/>
      </pc:docMkLst>
      <pc:sldChg chg="modSp">
        <pc:chgData name="Donnell, Deborah J" userId="823a89d2-5bc4-4846-b50b-169f5cccc9e3" providerId="ADAL" clId="{CCD6BE90-3CB9-4CCD-8D40-69AAF795EA56}" dt="2019-11-20T08:46:43.518" v="39" actId="207"/>
        <pc:sldMkLst>
          <pc:docMk/>
          <pc:sldMk cId="3706372731" sldId="267"/>
        </pc:sldMkLst>
        <pc:picChg chg="mod">
          <ac:chgData name="Donnell, Deborah J" userId="823a89d2-5bc4-4846-b50b-169f5cccc9e3" providerId="ADAL" clId="{CCD6BE90-3CB9-4CCD-8D40-69AAF795EA56}" dt="2019-11-20T08:46:43.518" v="39" actId="207"/>
          <ac:picMkLst>
            <pc:docMk/>
            <pc:sldMk cId="3706372731" sldId="267"/>
            <ac:picMk id="8" creationId="{EAA9B815-D6D6-41AD-A431-2290E942633A}"/>
          </ac:picMkLst>
        </pc:picChg>
      </pc:sldChg>
      <pc:sldChg chg="modSp modAnim">
        <pc:chgData name="Donnell, Deborah J" userId="823a89d2-5bc4-4846-b50b-169f5cccc9e3" providerId="ADAL" clId="{CCD6BE90-3CB9-4CCD-8D40-69AAF795EA56}" dt="2019-11-20T08:42:35.931" v="38" actId="20577"/>
        <pc:sldMkLst>
          <pc:docMk/>
          <pc:sldMk cId="3561800931" sldId="446"/>
        </pc:sldMkLst>
        <pc:spChg chg="mod">
          <ac:chgData name="Donnell, Deborah J" userId="823a89d2-5bc4-4846-b50b-169f5cccc9e3" providerId="ADAL" clId="{CCD6BE90-3CB9-4CCD-8D40-69AAF795EA56}" dt="2019-11-20T08:41:33.220" v="28" actId="14100"/>
          <ac:spMkLst>
            <pc:docMk/>
            <pc:sldMk cId="3561800931" sldId="446"/>
            <ac:spMk id="20" creationId="{80CD865B-816F-430F-B756-FEF6FE17AB78}"/>
          </ac:spMkLst>
        </pc:spChg>
        <pc:spChg chg="mod">
          <ac:chgData name="Donnell, Deborah J" userId="823a89d2-5bc4-4846-b50b-169f5cccc9e3" providerId="ADAL" clId="{CCD6BE90-3CB9-4CCD-8D40-69AAF795EA56}" dt="2019-11-20T08:41:53.012" v="30" actId="20577"/>
          <ac:spMkLst>
            <pc:docMk/>
            <pc:sldMk cId="3561800931" sldId="446"/>
            <ac:spMk id="21" creationId="{43264EE7-801C-4944-9EC6-3D8E948F5E0E}"/>
          </ac:spMkLst>
        </pc:spChg>
        <pc:spChg chg="mod">
          <ac:chgData name="Donnell, Deborah J" userId="823a89d2-5bc4-4846-b50b-169f5cccc9e3" providerId="ADAL" clId="{CCD6BE90-3CB9-4CCD-8D40-69AAF795EA56}" dt="2019-11-20T08:42:35.931" v="38" actId="20577"/>
          <ac:spMkLst>
            <pc:docMk/>
            <pc:sldMk cId="3561800931" sldId="446"/>
            <ac:spMk id="22" creationId="{582B52F4-69F3-4E77-8706-FB3921977307}"/>
          </ac:spMkLst>
        </pc:spChg>
      </pc:sldChg>
      <pc:sldChg chg="modAnim">
        <pc:chgData name="Donnell, Deborah J" userId="823a89d2-5bc4-4846-b50b-169f5cccc9e3" providerId="ADAL" clId="{CCD6BE90-3CB9-4CCD-8D40-69AAF795EA56}" dt="2019-11-20T12:48:29.679" v="40"/>
        <pc:sldMkLst>
          <pc:docMk/>
          <pc:sldMk cId="1895329236" sldId="453"/>
        </pc:sldMkLst>
      </pc:sldChg>
    </pc:docChg>
  </pc:docChgLst>
  <pc:docChgLst>
    <pc:chgData name="Donnell, Deborah J" userId="823a89d2-5bc4-4846-b50b-169f5cccc9e3" providerId="ADAL" clId="{F5C8149A-C39B-4509-B2C8-105D1393DFC6}"/>
    <pc:docChg chg="undo custSel delSld modSld">
      <pc:chgData name="Donnell, Deborah J" userId="823a89d2-5bc4-4846-b50b-169f5cccc9e3" providerId="ADAL" clId="{F5C8149A-C39B-4509-B2C8-105D1393DFC6}" dt="2019-11-20T05:24:06.980" v="653" actId="20577"/>
      <pc:docMkLst>
        <pc:docMk/>
      </pc:docMkLst>
      <pc:sldChg chg="modSp">
        <pc:chgData name="Donnell, Deborah J" userId="823a89d2-5bc4-4846-b50b-169f5cccc9e3" providerId="ADAL" clId="{F5C8149A-C39B-4509-B2C8-105D1393DFC6}" dt="2019-11-20T05:04:06.825" v="340" actId="114"/>
        <pc:sldMkLst>
          <pc:docMk/>
          <pc:sldMk cId="2435219401" sldId="266"/>
        </pc:sldMkLst>
        <pc:spChg chg="mod">
          <ac:chgData name="Donnell, Deborah J" userId="823a89d2-5bc4-4846-b50b-169f5cccc9e3" providerId="ADAL" clId="{F5C8149A-C39B-4509-B2C8-105D1393DFC6}" dt="2019-11-20T05:04:06.825" v="340" actId="114"/>
          <ac:spMkLst>
            <pc:docMk/>
            <pc:sldMk cId="2435219401" sldId="266"/>
            <ac:spMk id="6" creationId="{00000000-0000-0000-0000-000000000000}"/>
          </ac:spMkLst>
        </pc:spChg>
      </pc:sldChg>
      <pc:sldChg chg="modSp">
        <pc:chgData name="Donnell, Deborah J" userId="823a89d2-5bc4-4846-b50b-169f5cccc9e3" providerId="ADAL" clId="{F5C8149A-C39B-4509-B2C8-105D1393DFC6}" dt="2019-11-20T05:03:15.296" v="339" actId="1076"/>
        <pc:sldMkLst>
          <pc:docMk/>
          <pc:sldMk cId="2338039021" sldId="293"/>
        </pc:sldMkLst>
        <pc:spChg chg="mod">
          <ac:chgData name="Donnell, Deborah J" userId="823a89d2-5bc4-4846-b50b-169f5cccc9e3" providerId="ADAL" clId="{F5C8149A-C39B-4509-B2C8-105D1393DFC6}" dt="2019-11-20T05:03:15.296" v="339" actId="1076"/>
          <ac:spMkLst>
            <pc:docMk/>
            <pc:sldMk cId="2338039021" sldId="293"/>
            <ac:spMk id="6" creationId="{00000000-0000-0000-0000-000000000000}"/>
          </ac:spMkLst>
        </pc:spChg>
        <pc:spChg chg="mod">
          <ac:chgData name="Donnell, Deborah J" userId="823a89d2-5bc4-4846-b50b-169f5cccc9e3" providerId="ADAL" clId="{F5C8149A-C39B-4509-B2C8-105D1393DFC6}" dt="2019-11-20T05:03:14.430" v="338" actId="1076"/>
          <ac:spMkLst>
            <pc:docMk/>
            <pc:sldMk cId="2338039021" sldId="293"/>
            <ac:spMk id="7" creationId="{00000000-0000-0000-0000-000000000000}"/>
          </ac:spMkLst>
        </pc:spChg>
      </pc:sldChg>
      <pc:sldChg chg="del">
        <pc:chgData name="Donnell, Deborah J" userId="823a89d2-5bc4-4846-b50b-169f5cccc9e3" providerId="ADAL" clId="{F5C8149A-C39B-4509-B2C8-105D1393DFC6}" dt="2019-11-20T04:46:57.902" v="0" actId="2696"/>
        <pc:sldMkLst>
          <pc:docMk/>
          <pc:sldMk cId="1832878863" sldId="296"/>
        </pc:sldMkLst>
      </pc:sldChg>
      <pc:sldChg chg="modSp">
        <pc:chgData name="Donnell, Deborah J" userId="823a89d2-5bc4-4846-b50b-169f5cccc9e3" providerId="ADAL" clId="{F5C8149A-C39B-4509-B2C8-105D1393DFC6}" dt="2019-11-20T05:13:40.001" v="473" actId="20577"/>
        <pc:sldMkLst>
          <pc:docMk/>
          <pc:sldMk cId="719215437" sldId="410"/>
        </pc:sldMkLst>
        <pc:spChg chg="mod">
          <ac:chgData name="Donnell, Deborah J" userId="823a89d2-5bc4-4846-b50b-169f5cccc9e3" providerId="ADAL" clId="{F5C8149A-C39B-4509-B2C8-105D1393DFC6}" dt="2019-11-20T05:12:11.070" v="394" actId="20577"/>
          <ac:spMkLst>
            <pc:docMk/>
            <pc:sldMk cId="719215437" sldId="410"/>
            <ac:spMk id="6" creationId="{505D2BCD-A905-48A3-91F5-000BCB11BF81}"/>
          </ac:spMkLst>
        </pc:spChg>
        <pc:spChg chg="mod">
          <ac:chgData name="Donnell, Deborah J" userId="823a89d2-5bc4-4846-b50b-169f5cccc9e3" providerId="ADAL" clId="{F5C8149A-C39B-4509-B2C8-105D1393DFC6}" dt="2019-11-20T05:13:40.001" v="473" actId="20577"/>
          <ac:spMkLst>
            <pc:docMk/>
            <pc:sldMk cId="719215437" sldId="410"/>
            <ac:spMk id="7" creationId="{3AA8FD6F-552F-429A-B7DA-E387237CDEF0}"/>
          </ac:spMkLst>
        </pc:spChg>
      </pc:sldChg>
      <pc:sldChg chg="modSp">
        <pc:chgData name="Donnell, Deborah J" userId="823a89d2-5bc4-4846-b50b-169f5cccc9e3" providerId="ADAL" clId="{F5C8149A-C39B-4509-B2C8-105D1393DFC6}" dt="2019-11-20T05:13:19.354" v="451" actId="20577"/>
        <pc:sldMkLst>
          <pc:docMk/>
          <pc:sldMk cId="2420697069" sldId="411"/>
        </pc:sldMkLst>
        <pc:spChg chg="mod">
          <ac:chgData name="Donnell, Deborah J" userId="823a89d2-5bc4-4846-b50b-169f5cccc9e3" providerId="ADAL" clId="{F5C8149A-C39B-4509-B2C8-105D1393DFC6}" dt="2019-11-20T05:11:42.007" v="371"/>
          <ac:spMkLst>
            <pc:docMk/>
            <pc:sldMk cId="2420697069" sldId="411"/>
            <ac:spMk id="6" creationId="{505D2BCD-A905-48A3-91F5-000BCB11BF81}"/>
          </ac:spMkLst>
        </pc:spChg>
        <pc:spChg chg="mod">
          <ac:chgData name="Donnell, Deborah J" userId="823a89d2-5bc4-4846-b50b-169f5cccc9e3" providerId="ADAL" clId="{F5C8149A-C39B-4509-B2C8-105D1393DFC6}" dt="2019-11-20T05:13:19.354" v="451" actId="20577"/>
          <ac:spMkLst>
            <pc:docMk/>
            <pc:sldMk cId="2420697069" sldId="411"/>
            <ac:spMk id="7" creationId="{3AA8FD6F-552F-429A-B7DA-E387237CDEF0}"/>
          </ac:spMkLst>
        </pc:spChg>
      </pc:sldChg>
      <pc:sldChg chg="del">
        <pc:chgData name="Donnell, Deborah J" userId="823a89d2-5bc4-4846-b50b-169f5cccc9e3" providerId="ADAL" clId="{F5C8149A-C39B-4509-B2C8-105D1393DFC6}" dt="2019-11-20T04:48:08.110" v="1" actId="2696"/>
        <pc:sldMkLst>
          <pc:docMk/>
          <pc:sldMk cId="1865275637" sldId="454"/>
        </pc:sldMkLst>
      </pc:sldChg>
      <pc:sldChg chg="modSp">
        <pc:chgData name="Donnell, Deborah J" userId="823a89d2-5bc4-4846-b50b-169f5cccc9e3" providerId="ADAL" clId="{F5C8149A-C39B-4509-B2C8-105D1393DFC6}" dt="2019-11-20T05:17:23.449" v="506" actId="20577"/>
        <pc:sldMkLst>
          <pc:docMk/>
          <pc:sldMk cId="3250273706" sldId="524"/>
        </pc:sldMkLst>
        <pc:spChg chg="mod">
          <ac:chgData name="Donnell, Deborah J" userId="823a89d2-5bc4-4846-b50b-169f5cccc9e3" providerId="ADAL" clId="{F5C8149A-C39B-4509-B2C8-105D1393DFC6}" dt="2019-11-20T04:53:19.944" v="173" actId="20577"/>
          <ac:spMkLst>
            <pc:docMk/>
            <pc:sldMk cId="3250273706" sldId="524"/>
            <ac:spMk id="4" creationId="{FEB820A9-B123-46F7-8C60-4D26DA3CDA4F}"/>
          </ac:spMkLst>
        </pc:spChg>
        <pc:spChg chg="mod">
          <ac:chgData name="Donnell, Deborah J" userId="823a89d2-5bc4-4846-b50b-169f5cccc9e3" providerId="ADAL" clId="{F5C8149A-C39B-4509-B2C8-105D1393DFC6}" dt="2019-11-20T05:17:23.449" v="506" actId="20577"/>
          <ac:spMkLst>
            <pc:docMk/>
            <pc:sldMk cId="3250273706" sldId="524"/>
            <ac:spMk id="5" creationId="{9AB6805B-A48D-461D-AA32-494DD45956B7}"/>
          </ac:spMkLst>
        </pc:spChg>
      </pc:sldChg>
      <pc:sldChg chg="del">
        <pc:chgData name="Donnell, Deborah J" userId="823a89d2-5bc4-4846-b50b-169f5cccc9e3" providerId="ADAL" clId="{F5C8149A-C39B-4509-B2C8-105D1393DFC6}" dt="2019-11-20T04:58:55.008" v="323" actId="2696"/>
        <pc:sldMkLst>
          <pc:docMk/>
          <pc:sldMk cId="4056123430" sldId="525"/>
        </pc:sldMkLst>
      </pc:sldChg>
      <pc:sldChg chg="modSp modAnim">
        <pc:chgData name="Donnell, Deborah J" userId="823a89d2-5bc4-4846-b50b-169f5cccc9e3" providerId="ADAL" clId="{F5C8149A-C39B-4509-B2C8-105D1393DFC6}" dt="2019-11-20T05:21:34.801" v="569" actId="20577"/>
        <pc:sldMkLst>
          <pc:docMk/>
          <pc:sldMk cId="3108985341" sldId="526"/>
        </pc:sldMkLst>
        <pc:spChg chg="mod">
          <ac:chgData name="Donnell, Deborah J" userId="823a89d2-5bc4-4846-b50b-169f5cccc9e3" providerId="ADAL" clId="{F5C8149A-C39B-4509-B2C8-105D1393DFC6}" dt="2019-11-20T04:59:09.730" v="326" actId="27636"/>
          <ac:spMkLst>
            <pc:docMk/>
            <pc:sldMk cId="3108985341" sldId="526"/>
            <ac:spMk id="3" creationId="{57AA8A7A-4458-4A62-AD39-73CE2D1D50AF}"/>
          </ac:spMkLst>
        </pc:spChg>
        <pc:spChg chg="mod">
          <ac:chgData name="Donnell, Deborah J" userId="823a89d2-5bc4-4846-b50b-169f5cccc9e3" providerId="ADAL" clId="{F5C8149A-C39B-4509-B2C8-105D1393DFC6}" dt="2019-11-20T05:21:34.801" v="569" actId="20577"/>
          <ac:spMkLst>
            <pc:docMk/>
            <pc:sldMk cId="3108985341" sldId="526"/>
            <ac:spMk id="5" creationId="{0B876B7D-F1FE-4608-BFB6-4E00DF645BC6}"/>
          </ac:spMkLst>
        </pc:spChg>
      </pc:sldChg>
      <pc:sldChg chg="modSp">
        <pc:chgData name="Donnell, Deborah J" userId="823a89d2-5bc4-4846-b50b-169f5cccc9e3" providerId="ADAL" clId="{F5C8149A-C39B-4509-B2C8-105D1393DFC6}" dt="2019-11-20T05:24:06.980" v="653" actId="20577"/>
        <pc:sldMkLst>
          <pc:docMk/>
          <pc:sldMk cId="3299895441" sldId="598"/>
        </pc:sldMkLst>
        <pc:spChg chg="mod">
          <ac:chgData name="Donnell, Deborah J" userId="823a89d2-5bc4-4846-b50b-169f5cccc9e3" providerId="ADAL" clId="{F5C8149A-C39B-4509-B2C8-105D1393DFC6}" dt="2019-11-20T05:24:06.980" v="653" actId="20577"/>
          <ac:spMkLst>
            <pc:docMk/>
            <pc:sldMk cId="3299895441" sldId="598"/>
            <ac:spMk id="4" creationId="{7FC62879-DFD1-4B1C-B944-98330D2D97CA}"/>
          </ac:spMkLst>
        </pc:spChg>
      </pc:sldChg>
      <pc:sldChg chg="modSp">
        <pc:chgData name="Donnell, Deborah J" userId="823a89d2-5bc4-4846-b50b-169f5cccc9e3" providerId="ADAL" clId="{F5C8149A-C39B-4509-B2C8-105D1393DFC6}" dt="2019-11-20T05:14:16.755" v="484" actId="403"/>
        <pc:sldMkLst>
          <pc:docMk/>
          <pc:sldMk cId="1140218073" sldId="599"/>
        </pc:sldMkLst>
        <pc:spChg chg="mod">
          <ac:chgData name="Donnell, Deborah J" userId="823a89d2-5bc4-4846-b50b-169f5cccc9e3" providerId="ADAL" clId="{F5C8149A-C39B-4509-B2C8-105D1393DFC6}" dt="2019-11-20T05:13:58.081" v="482" actId="20577"/>
          <ac:spMkLst>
            <pc:docMk/>
            <pc:sldMk cId="1140218073" sldId="599"/>
            <ac:spMk id="2" creationId="{C334143E-84E5-4487-A575-D8A8FD93F908}"/>
          </ac:spMkLst>
        </pc:spChg>
        <pc:spChg chg="mod">
          <ac:chgData name="Donnell, Deborah J" userId="823a89d2-5bc4-4846-b50b-169f5cccc9e3" providerId="ADAL" clId="{F5C8149A-C39B-4509-B2C8-105D1393DFC6}" dt="2019-11-20T05:14:16.755" v="484" actId="403"/>
          <ac:spMkLst>
            <pc:docMk/>
            <pc:sldMk cId="1140218073" sldId="599"/>
            <ac:spMk id="16" creationId="{FC61D57F-FBE4-4934-B3D3-4DC7AEEEA97C}"/>
          </ac:spMkLst>
        </pc:spChg>
        <pc:spChg chg="mod">
          <ac:chgData name="Donnell, Deborah J" userId="823a89d2-5bc4-4846-b50b-169f5cccc9e3" providerId="ADAL" clId="{F5C8149A-C39B-4509-B2C8-105D1393DFC6}" dt="2019-11-20T05:14:11.812" v="483" actId="403"/>
          <ac:spMkLst>
            <pc:docMk/>
            <pc:sldMk cId="1140218073" sldId="599"/>
            <ac:spMk id="17" creationId="{D87B6503-635B-4396-B0A2-5FC65ED34144}"/>
          </ac:spMkLst>
        </pc:spChg>
      </pc:sldChg>
    </pc:docChg>
  </pc:docChgLst>
</pc:chgInfo>
</file>

<file path=ppt/diagrams/_rels/data3.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image" Target="../media/image87.png"/></Relationships>
</file>

<file path=ppt/diagrams/_rels/data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image" Target="../media/image87.png"/></Relationships>
</file>

<file path=ppt/diagrams/_rels/data5.xml.rels><?xml version="1.0" encoding="UTF-8" standalone="yes"?>
<Relationships xmlns="http://schemas.openxmlformats.org/package/2006/relationships"><Relationship Id="rId1" Type="http://schemas.openxmlformats.org/officeDocument/2006/relationships/image" Target="../media/image90.png"/></Relationships>
</file>

<file path=ppt/diagrams/_rels/data6.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image" Target="../media/image87.png"/></Relationships>
</file>

<file path=ppt/diagrams/_rels/data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image" Target="../media/image87.png"/></Relationships>
</file>

<file path=ppt/diagrams/_rels/data8.xml.rels><?xml version="1.0" encoding="UTF-8" standalone="yes"?>
<Relationships xmlns="http://schemas.openxmlformats.org/package/2006/relationships"><Relationship Id="rId1" Type="http://schemas.openxmlformats.org/officeDocument/2006/relationships/image" Target="../media/image90.png"/></Relationships>
</file>

<file path=ppt/diagrams/_rels/drawing3.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image" Target="../media/image87.png"/></Relationships>
</file>

<file path=ppt/diagrams/_rels/drawing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image" Target="../media/image87.png"/></Relationships>
</file>

<file path=ppt/diagrams/_rels/drawing5.xml.rels><?xml version="1.0" encoding="UTF-8" standalone="yes"?>
<Relationships xmlns="http://schemas.openxmlformats.org/package/2006/relationships"><Relationship Id="rId1" Type="http://schemas.openxmlformats.org/officeDocument/2006/relationships/image" Target="../media/image90.png"/></Relationships>
</file>

<file path=ppt/diagrams/_rels/drawing6.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image" Target="../media/image87.png"/></Relationships>
</file>

<file path=ppt/diagrams/_rels/drawing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image" Target="../media/image87.png"/></Relationships>
</file>

<file path=ppt/diagrams/_rels/drawing8.xml.rels><?xml version="1.0" encoding="UTF-8" standalone="yes"?>
<Relationships xmlns="http://schemas.openxmlformats.org/package/2006/relationships"><Relationship Id="rId1" Type="http://schemas.openxmlformats.org/officeDocument/2006/relationships/image" Target="../media/image90.png"/></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68644B-5606-4C30-A296-982DE18B7264}" type="doc">
      <dgm:prSet loTypeId="urn:microsoft.com/office/officeart/2008/layout/NameandTitleOrganizationalChart" loCatId="hierarchy" qsTypeId="urn:microsoft.com/office/officeart/2005/8/quickstyle/simple3" qsCatId="simple" csTypeId="urn:microsoft.com/office/officeart/2005/8/colors/accent1_4" csCatId="accent1" phldr="1"/>
      <dgm:spPr/>
      <dgm:t>
        <a:bodyPr/>
        <a:lstStyle/>
        <a:p>
          <a:endParaRPr lang="en-US"/>
        </a:p>
      </dgm:t>
    </dgm:pt>
    <dgm:pt modelId="{4FFB0021-3CE4-4EAF-992B-1A4479032C3B}">
      <dgm:prSet phldrT="[Text]"/>
      <dgm:spPr/>
      <dgm:t>
        <a:bodyPr/>
        <a:lstStyle/>
        <a:p>
          <a:r>
            <a:rPr lang="en-US" dirty="0"/>
            <a:t>Experimental Prevention Product</a:t>
          </a:r>
        </a:p>
      </dgm:t>
    </dgm:pt>
    <dgm:pt modelId="{10FCCAA5-9028-43C8-902B-D8E3207CFD0D}" type="parTrans" cxnId="{D134BE7D-9174-42C0-8BE6-A2AEFE6B5783}">
      <dgm:prSet/>
      <dgm:spPr/>
      <dgm:t>
        <a:bodyPr/>
        <a:lstStyle/>
        <a:p>
          <a:endParaRPr lang="en-US"/>
        </a:p>
      </dgm:t>
    </dgm:pt>
    <dgm:pt modelId="{0ECD57E5-935E-4AD7-A222-56EB1258182E}" type="sibTrans" cxnId="{D134BE7D-9174-42C0-8BE6-A2AEFE6B5783}">
      <dgm:prSet/>
      <dgm:spPr>
        <a:noFill/>
        <a:ln>
          <a:noFill/>
        </a:ln>
      </dgm:spPr>
      <dgm:t>
        <a:bodyPr/>
        <a:lstStyle/>
        <a:p>
          <a:endParaRPr lang="en-US"/>
        </a:p>
      </dgm:t>
    </dgm:pt>
    <dgm:pt modelId="{7D33962C-5B44-4947-A43F-441147B9EF2F}">
      <dgm:prSet phldrT="[Text]"/>
      <dgm:spPr/>
      <dgm:t>
        <a:bodyPr/>
        <a:lstStyle/>
        <a:p>
          <a:r>
            <a:rPr lang="en-US" dirty="0"/>
            <a:t>Same mode of action</a:t>
          </a:r>
        </a:p>
      </dgm:t>
    </dgm:pt>
    <dgm:pt modelId="{82E70A6A-E073-4495-8722-8FAFB1431A91}" type="parTrans" cxnId="{9247AAFF-BB71-4079-BA75-CD6528AB9EDB}">
      <dgm:prSet/>
      <dgm:spPr/>
      <dgm:t>
        <a:bodyPr/>
        <a:lstStyle/>
        <a:p>
          <a:endParaRPr lang="en-US"/>
        </a:p>
      </dgm:t>
    </dgm:pt>
    <dgm:pt modelId="{F0B3387A-46A1-4078-BA3D-DCC864B3F74C}" type="sibTrans" cxnId="{9247AAFF-BB71-4079-BA75-CD6528AB9EDB}">
      <dgm:prSet/>
      <dgm:spPr/>
      <dgm:t>
        <a:bodyPr/>
        <a:lstStyle/>
        <a:p>
          <a:pPr algn="ctr"/>
          <a:r>
            <a:rPr lang="en-US" dirty="0"/>
            <a:t>Antiretroviral drug</a:t>
          </a:r>
        </a:p>
      </dgm:t>
    </dgm:pt>
    <dgm:pt modelId="{24D235D2-3DEC-47D0-B416-734EFA7A84C4}">
      <dgm:prSet phldrT="[Text]"/>
      <dgm:spPr/>
      <dgm:t>
        <a:bodyPr/>
        <a:lstStyle/>
        <a:p>
          <a:r>
            <a:rPr lang="en-US" dirty="0"/>
            <a:t>Same mode of delivery</a:t>
          </a:r>
        </a:p>
      </dgm:t>
    </dgm:pt>
    <dgm:pt modelId="{7E3DD162-EEFF-4429-B8D3-5F19BF2D0119}" type="parTrans" cxnId="{986370EE-0B7A-438C-8E46-182E02D45051}">
      <dgm:prSet/>
      <dgm:spPr/>
      <dgm:t>
        <a:bodyPr/>
        <a:lstStyle/>
        <a:p>
          <a:endParaRPr lang="en-US"/>
        </a:p>
      </dgm:t>
    </dgm:pt>
    <dgm:pt modelId="{7FDE44AD-7F22-4DE3-8DD3-682AE37B60BE}" type="sibTrans" cxnId="{986370EE-0B7A-438C-8E46-182E02D45051}">
      <dgm:prSet custT="1"/>
      <dgm:spPr/>
      <dgm:t>
        <a:bodyPr/>
        <a:lstStyle/>
        <a:p>
          <a:pPr algn="ctr"/>
          <a:r>
            <a:rPr lang="en-US" sz="2000" dirty="0"/>
            <a:t>Oral pill</a:t>
          </a:r>
        </a:p>
      </dgm:t>
    </dgm:pt>
    <dgm:pt modelId="{C3A7362C-B5E6-4EB8-8D97-E963A105A397}">
      <dgm:prSet phldrT="[Text]"/>
      <dgm:spPr/>
      <dgm:t>
        <a:bodyPr/>
        <a:lstStyle/>
        <a:p>
          <a:r>
            <a:rPr lang="en-US" dirty="0"/>
            <a:t>Different mode of delivery</a:t>
          </a:r>
        </a:p>
      </dgm:t>
    </dgm:pt>
    <dgm:pt modelId="{B809FB1C-548D-4E38-AE07-DA59FB79B6E8}" type="parTrans" cxnId="{1BB7ABC5-2432-44FF-B354-B800A75EEC48}">
      <dgm:prSet/>
      <dgm:spPr/>
      <dgm:t>
        <a:bodyPr/>
        <a:lstStyle/>
        <a:p>
          <a:endParaRPr lang="en-US"/>
        </a:p>
      </dgm:t>
    </dgm:pt>
    <dgm:pt modelId="{7C65495A-A4F8-4365-A90B-00154A756EF3}" type="sibTrans" cxnId="{1BB7ABC5-2432-44FF-B354-B800A75EEC48}">
      <dgm:prSet/>
      <dgm:spPr/>
      <dgm:t>
        <a:bodyPr/>
        <a:lstStyle/>
        <a:p>
          <a:pPr algn="ctr"/>
          <a:r>
            <a:rPr lang="en-US" dirty="0"/>
            <a:t>Injectable, Implant</a:t>
          </a:r>
        </a:p>
      </dgm:t>
    </dgm:pt>
    <dgm:pt modelId="{30520EC8-9A90-47FE-AAFE-62429EC5F794}">
      <dgm:prSet phldrT="[Text]"/>
      <dgm:spPr/>
      <dgm:t>
        <a:bodyPr/>
        <a:lstStyle/>
        <a:p>
          <a:r>
            <a:rPr lang="en-US" dirty="0"/>
            <a:t>Different mode of action</a:t>
          </a:r>
        </a:p>
      </dgm:t>
    </dgm:pt>
    <dgm:pt modelId="{8C73FC0E-681E-4B19-B727-ADD23BFE9DFF}" type="parTrans" cxnId="{07142B74-2E2A-4B3D-8715-8E35E96F3497}">
      <dgm:prSet/>
      <dgm:spPr/>
      <dgm:t>
        <a:bodyPr/>
        <a:lstStyle/>
        <a:p>
          <a:endParaRPr lang="en-US"/>
        </a:p>
      </dgm:t>
    </dgm:pt>
    <dgm:pt modelId="{7F1672A0-6A7D-43AC-A720-4C50561050E7}" type="sibTrans" cxnId="{07142B74-2E2A-4B3D-8715-8E35E96F3497}">
      <dgm:prSet custT="1"/>
      <dgm:spPr/>
      <dgm:t>
        <a:bodyPr/>
        <a:lstStyle/>
        <a:p>
          <a:pPr algn="ctr"/>
          <a:r>
            <a:rPr lang="en-US" sz="2000" dirty="0"/>
            <a:t>Vaccine; </a:t>
          </a:r>
          <a:r>
            <a:rPr lang="en-US" sz="2000" dirty="0" err="1"/>
            <a:t>mAb</a:t>
          </a:r>
          <a:endParaRPr lang="en-US" sz="2000" dirty="0"/>
        </a:p>
      </dgm:t>
    </dgm:pt>
    <dgm:pt modelId="{BF83FEF4-F9C3-4871-86D0-A6B7D95C2E28}" type="pres">
      <dgm:prSet presAssocID="{CE68644B-5606-4C30-A296-982DE18B7264}" presName="hierChild1" presStyleCnt="0">
        <dgm:presLayoutVars>
          <dgm:orgChart val="1"/>
          <dgm:chPref val="1"/>
          <dgm:dir/>
          <dgm:animOne val="branch"/>
          <dgm:animLvl val="lvl"/>
          <dgm:resizeHandles/>
        </dgm:presLayoutVars>
      </dgm:prSet>
      <dgm:spPr/>
    </dgm:pt>
    <dgm:pt modelId="{F826D984-2FAF-43A8-BE00-9EEFCC277274}" type="pres">
      <dgm:prSet presAssocID="{4FFB0021-3CE4-4EAF-992B-1A4479032C3B}" presName="hierRoot1" presStyleCnt="0">
        <dgm:presLayoutVars>
          <dgm:hierBranch val="init"/>
        </dgm:presLayoutVars>
      </dgm:prSet>
      <dgm:spPr/>
    </dgm:pt>
    <dgm:pt modelId="{B16267E1-09A7-4734-9D60-C2DBFC772CAA}" type="pres">
      <dgm:prSet presAssocID="{4FFB0021-3CE4-4EAF-992B-1A4479032C3B}" presName="rootComposite1" presStyleCnt="0"/>
      <dgm:spPr/>
    </dgm:pt>
    <dgm:pt modelId="{80DAB24C-5DAF-4A6E-8CB5-4CC0694F283D}" type="pres">
      <dgm:prSet presAssocID="{4FFB0021-3CE4-4EAF-992B-1A4479032C3B}" presName="rootText1" presStyleLbl="node0" presStyleIdx="0" presStyleCnt="1">
        <dgm:presLayoutVars>
          <dgm:chMax/>
          <dgm:chPref val="3"/>
        </dgm:presLayoutVars>
      </dgm:prSet>
      <dgm:spPr/>
    </dgm:pt>
    <dgm:pt modelId="{4AA7BC65-1F1F-4F41-B0DD-2C45B33179E0}" type="pres">
      <dgm:prSet presAssocID="{4FFB0021-3CE4-4EAF-992B-1A4479032C3B}" presName="titleText1" presStyleLbl="fgAcc0" presStyleIdx="0" presStyleCnt="1">
        <dgm:presLayoutVars>
          <dgm:chMax val="0"/>
          <dgm:chPref val="0"/>
        </dgm:presLayoutVars>
      </dgm:prSet>
      <dgm:spPr/>
    </dgm:pt>
    <dgm:pt modelId="{C96B2B7E-7171-4570-9DB5-E00D031EDCAC}" type="pres">
      <dgm:prSet presAssocID="{4FFB0021-3CE4-4EAF-992B-1A4479032C3B}" presName="rootConnector1" presStyleLbl="node1" presStyleIdx="0" presStyleCnt="4"/>
      <dgm:spPr/>
    </dgm:pt>
    <dgm:pt modelId="{A5C6D8A6-1B46-4DE5-B788-CEAB1607388A}" type="pres">
      <dgm:prSet presAssocID="{4FFB0021-3CE4-4EAF-992B-1A4479032C3B}" presName="hierChild2" presStyleCnt="0"/>
      <dgm:spPr/>
    </dgm:pt>
    <dgm:pt modelId="{85492556-2DA3-4E86-AD86-056DBB5EF565}" type="pres">
      <dgm:prSet presAssocID="{82E70A6A-E073-4495-8722-8FAFB1431A91}" presName="Name37" presStyleLbl="parChTrans1D2" presStyleIdx="0" presStyleCnt="2"/>
      <dgm:spPr/>
    </dgm:pt>
    <dgm:pt modelId="{208A611A-F845-45CE-8FCE-1AB677FE155F}" type="pres">
      <dgm:prSet presAssocID="{7D33962C-5B44-4947-A43F-441147B9EF2F}" presName="hierRoot2" presStyleCnt="0">
        <dgm:presLayoutVars>
          <dgm:hierBranch val="init"/>
        </dgm:presLayoutVars>
      </dgm:prSet>
      <dgm:spPr/>
    </dgm:pt>
    <dgm:pt modelId="{2E882B67-2CB8-483C-8D39-B024DC3D2BAF}" type="pres">
      <dgm:prSet presAssocID="{7D33962C-5B44-4947-A43F-441147B9EF2F}" presName="rootComposite" presStyleCnt="0"/>
      <dgm:spPr/>
    </dgm:pt>
    <dgm:pt modelId="{BF847E2A-2777-4735-BD81-0870D7B65FB7}" type="pres">
      <dgm:prSet presAssocID="{7D33962C-5B44-4947-A43F-441147B9EF2F}" presName="rootText" presStyleLbl="node1" presStyleIdx="0" presStyleCnt="4">
        <dgm:presLayoutVars>
          <dgm:chMax/>
          <dgm:chPref val="3"/>
        </dgm:presLayoutVars>
      </dgm:prSet>
      <dgm:spPr/>
    </dgm:pt>
    <dgm:pt modelId="{D93DC20E-0516-4C2D-BC01-F46309014827}" type="pres">
      <dgm:prSet presAssocID="{7D33962C-5B44-4947-A43F-441147B9EF2F}" presName="titleText2" presStyleLbl="fgAcc1" presStyleIdx="0" presStyleCnt="4">
        <dgm:presLayoutVars>
          <dgm:chMax val="0"/>
          <dgm:chPref val="0"/>
        </dgm:presLayoutVars>
      </dgm:prSet>
      <dgm:spPr/>
    </dgm:pt>
    <dgm:pt modelId="{DAF9C034-0924-4938-91C4-CB1D9A30B170}" type="pres">
      <dgm:prSet presAssocID="{7D33962C-5B44-4947-A43F-441147B9EF2F}" presName="rootConnector" presStyleLbl="node2" presStyleIdx="0" presStyleCnt="0"/>
      <dgm:spPr/>
    </dgm:pt>
    <dgm:pt modelId="{3978307E-14EF-4AA0-9403-DC3CCF1D08B4}" type="pres">
      <dgm:prSet presAssocID="{7D33962C-5B44-4947-A43F-441147B9EF2F}" presName="hierChild4" presStyleCnt="0"/>
      <dgm:spPr/>
    </dgm:pt>
    <dgm:pt modelId="{E01F15C3-C899-4882-BFB3-ECCB839FC380}" type="pres">
      <dgm:prSet presAssocID="{7E3DD162-EEFF-4429-B8D3-5F19BF2D0119}" presName="Name37" presStyleLbl="parChTrans1D3" presStyleIdx="0" presStyleCnt="2"/>
      <dgm:spPr/>
    </dgm:pt>
    <dgm:pt modelId="{C306437A-FA62-430E-98E6-377CAFF42347}" type="pres">
      <dgm:prSet presAssocID="{24D235D2-3DEC-47D0-B416-734EFA7A84C4}" presName="hierRoot2" presStyleCnt="0">
        <dgm:presLayoutVars>
          <dgm:hierBranch val="init"/>
        </dgm:presLayoutVars>
      </dgm:prSet>
      <dgm:spPr/>
    </dgm:pt>
    <dgm:pt modelId="{D163CE9F-B500-469D-B789-C121A49F70A0}" type="pres">
      <dgm:prSet presAssocID="{24D235D2-3DEC-47D0-B416-734EFA7A84C4}" presName="rootComposite" presStyleCnt="0"/>
      <dgm:spPr/>
    </dgm:pt>
    <dgm:pt modelId="{E66A8EC6-0AF6-4F6B-940D-84E83A38C746}" type="pres">
      <dgm:prSet presAssocID="{24D235D2-3DEC-47D0-B416-734EFA7A84C4}" presName="rootText" presStyleLbl="node1" presStyleIdx="1" presStyleCnt="4">
        <dgm:presLayoutVars>
          <dgm:chMax/>
          <dgm:chPref val="3"/>
        </dgm:presLayoutVars>
      </dgm:prSet>
      <dgm:spPr/>
    </dgm:pt>
    <dgm:pt modelId="{B6CD3523-9E74-45C7-A345-F3707AD12D88}" type="pres">
      <dgm:prSet presAssocID="{24D235D2-3DEC-47D0-B416-734EFA7A84C4}" presName="titleText2" presStyleLbl="fgAcc1" presStyleIdx="1" presStyleCnt="4">
        <dgm:presLayoutVars>
          <dgm:chMax val="0"/>
          <dgm:chPref val="0"/>
        </dgm:presLayoutVars>
      </dgm:prSet>
      <dgm:spPr/>
    </dgm:pt>
    <dgm:pt modelId="{7B9605E4-5AF0-445C-8002-FE4067727575}" type="pres">
      <dgm:prSet presAssocID="{24D235D2-3DEC-47D0-B416-734EFA7A84C4}" presName="rootConnector" presStyleLbl="node3" presStyleIdx="0" presStyleCnt="0"/>
      <dgm:spPr/>
    </dgm:pt>
    <dgm:pt modelId="{1AA6220E-DA20-40F9-A42F-1F0A1AD9B1A0}" type="pres">
      <dgm:prSet presAssocID="{24D235D2-3DEC-47D0-B416-734EFA7A84C4}" presName="hierChild4" presStyleCnt="0"/>
      <dgm:spPr/>
    </dgm:pt>
    <dgm:pt modelId="{699BCDA3-C158-4523-8055-2912C0EAA264}" type="pres">
      <dgm:prSet presAssocID="{24D235D2-3DEC-47D0-B416-734EFA7A84C4}" presName="hierChild5" presStyleCnt="0"/>
      <dgm:spPr/>
    </dgm:pt>
    <dgm:pt modelId="{C55A1332-0D04-4CB2-A7C2-6F2DD167811D}" type="pres">
      <dgm:prSet presAssocID="{B809FB1C-548D-4E38-AE07-DA59FB79B6E8}" presName="Name37" presStyleLbl="parChTrans1D3" presStyleIdx="1" presStyleCnt="2"/>
      <dgm:spPr/>
    </dgm:pt>
    <dgm:pt modelId="{13583EE9-889F-446F-885C-B59D780D9C02}" type="pres">
      <dgm:prSet presAssocID="{C3A7362C-B5E6-4EB8-8D97-E963A105A397}" presName="hierRoot2" presStyleCnt="0">
        <dgm:presLayoutVars>
          <dgm:hierBranch val="init"/>
        </dgm:presLayoutVars>
      </dgm:prSet>
      <dgm:spPr/>
    </dgm:pt>
    <dgm:pt modelId="{EA49C023-410A-4F42-AD12-6EEBC5DDDA00}" type="pres">
      <dgm:prSet presAssocID="{C3A7362C-B5E6-4EB8-8D97-E963A105A397}" presName="rootComposite" presStyleCnt="0"/>
      <dgm:spPr/>
    </dgm:pt>
    <dgm:pt modelId="{746A91F2-839E-4FF9-A4C8-093796DF45B9}" type="pres">
      <dgm:prSet presAssocID="{C3A7362C-B5E6-4EB8-8D97-E963A105A397}" presName="rootText" presStyleLbl="node1" presStyleIdx="2" presStyleCnt="4">
        <dgm:presLayoutVars>
          <dgm:chMax/>
          <dgm:chPref val="3"/>
        </dgm:presLayoutVars>
      </dgm:prSet>
      <dgm:spPr/>
    </dgm:pt>
    <dgm:pt modelId="{651F6C2C-984E-4258-8FC5-34DF87659E12}" type="pres">
      <dgm:prSet presAssocID="{C3A7362C-B5E6-4EB8-8D97-E963A105A397}" presName="titleText2" presStyleLbl="fgAcc1" presStyleIdx="2" presStyleCnt="4">
        <dgm:presLayoutVars>
          <dgm:chMax val="0"/>
          <dgm:chPref val="0"/>
        </dgm:presLayoutVars>
      </dgm:prSet>
      <dgm:spPr/>
    </dgm:pt>
    <dgm:pt modelId="{293D3FC8-4838-4E97-8A8F-B40CC9013931}" type="pres">
      <dgm:prSet presAssocID="{C3A7362C-B5E6-4EB8-8D97-E963A105A397}" presName="rootConnector" presStyleLbl="node3" presStyleIdx="0" presStyleCnt="0"/>
      <dgm:spPr/>
    </dgm:pt>
    <dgm:pt modelId="{BBC65745-32B5-4587-979D-A19EF7102BC5}" type="pres">
      <dgm:prSet presAssocID="{C3A7362C-B5E6-4EB8-8D97-E963A105A397}" presName="hierChild4" presStyleCnt="0"/>
      <dgm:spPr/>
    </dgm:pt>
    <dgm:pt modelId="{AA71A4AB-C64C-4107-94D5-3B479FC832A1}" type="pres">
      <dgm:prSet presAssocID="{C3A7362C-B5E6-4EB8-8D97-E963A105A397}" presName="hierChild5" presStyleCnt="0"/>
      <dgm:spPr/>
    </dgm:pt>
    <dgm:pt modelId="{568C0712-6CCC-4AF9-806D-19DF02EF923E}" type="pres">
      <dgm:prSet presAssocID="{7D33962C-5B44-4947-A43F-441147B9EF2F}" presName="hierChild5" presStyleCnt="0"/>
      <dgm:spPr/>
    </dgm:pt>
    <dgm:pt modelId="{B41450AA-456D-416E-AFFE-1A9729B6CDFF}" type="pres">
      <dgm:prSet presAssocID="{8C73FC0E-681E-4B19-B727-ADD23BFE9DFF}" presName="Name37" presStyleLbl="parChTrans1D2" presStyleIdx="1" presStyleCnt="2"/>
      <dgm:spPr/>
    </dgm:pt>
    <dgm:pt modelId="{8A2415B3-0E36-4741-9FFA-D790E7AF505A}" type="pres">
      <dgm:prSet presAssocID="{30520EC8-9A90-47FE-AAFE-62429EC5F794}" presName="hierRoot2" presStyleCnt="0">
        <dgm:presLayoutVars>
          <dgm:hierBranch val="init"/>
        </dgm:presLayoutVars>
      </dgm:prSet>
      <dgm:spPr/>
    </dgm:pt>
    <dgm:pt modelId="{AFC3C481-D105-4D61-A972-4FAE3B6E79C6}" type="pres">
      <dgm:prSet presAssocID="{30520EC8-9A90-47FE-AAFE-62429EC5F794}" presName="rootComposite" presStyleCnt="0"/>
      <dgm:spPr/>
    </dgm:pt>
    <dgm:pt modelId="{C8E0302E-2F48-4187-B550-43F7E5BB1018}" type="pres">
      <dgm:prSet presAssocID="{30520EC8-9A90-47FE-AAFE-62429EC5F794}" presName="rootText" presStyleLbl="node1" presStyleIdx="3" presStyleCnt="4">
        <dgm:presLayoutVars>
          <dgm:chMax/>
          <dgm:chPref val="3"/>
        </dgm:presLayoutVars>
      </dgm:prSet>
      <dgm:spPr/>
    </dgm:pt>
    <dgm:pt modelId="{EE513F17-9E22-4600-9D06-6E7FFCDB64C9}" type="pres">
      <dgm:prSet presAssocID="{30520EC8-9A90-47FE-AAFE-62429EC5F794}" presName="titleText2" presStyleLbl="fgAcc1" presStyleIdx="3" presStyleCnt="4">
        <dgm:presLayoutVars>
          <dgm:chMax val="0"/>
          <dgm:chPref val="0"/>
        </dgm:presLayoutVars>
      </dgm:prSet>
      <dgm:spPr/>
    </dgm:pt>
    <dgm:pt modelId="{93350EC5-F7A2-47C9-B159-D3F1E62E3A16}" type="pres">
      <dgm:prSet presAssocID="{30520EC8-9A90-47FE-AAFE-62429EC5F794}" presName="rootConnector" presStyleLbl="node2" presStyleIdx="0" presStyleCnt="0"/>
      <dgm:spPr/>
    </dgm:pt>
    <dgm:pt modelId="{0C7C4A46-43B3-4CD4-8475-DE38B5F90DEA}" type="pres">
      <dgm:prSet presAssocID="{30520EC8-9A90-47FE-AAFE-62429EC5F794}" presName="hierChild4" presStyleCnt="0"/>
      <dgm:spPr/>
    </dgm:pt>
    <dgm:pt modelId="{59056A69-A51A-403B-B549-FA45A30DE269}" type="pres">
      <dgm:prSet presAssocID="{30520EC8-9A90-47FE-AAFE-62429EC5F794}" presName="hierChild5" presStyleCnt="0"/>
      <dgm:spPr/>
    </dgm:pt>
    <dgm:pt modelId="{94FACA31-BBA7-4050-808F-C1D541CC5756}" type="pres">
      <dgm:prSet presAssocID="{4FFB0021-3CE4-4EAF-992B-1A4479032C3B}" presName="hierChild3" presStyleCnt="0"/>
      <dgm:spPr/>
    </dgm:pt>
  </dgm:ptLst>
  <dgm:cxnLst>
    <dgm:cxn modelId="{5E90E105-607C-487E-A2EB-D5F336F294A4}" type="presOf" srcId="{82E70A6A-E073-4495-8722-8FAFB1431A91}" destId="{85492556-2DA3-4E86-AD86-056DBB5EF565}" srcOrd="0" destOrd="0" presId="urn:microsoft.com/office/officeart/2008/layout/NameandTitleOrganizationalChart"/>
    <dgm:cxn modelId="{131BAE1D-F844-41BB-98E3-6EA77E9CE0DD}" type="presOf" srcId="{30520EC8-9A90-47FE-AAFE-62429EC5F794}" destId="{C8E0302E-2F48-4187-B550-43F7E5BB1018}" srcOrd="0" destOrd="0" presId="urn:microsoft.com/office/officeart/2008/layout/NameandTitleOrganizationalChart"/>
    <dgm:cxn modelId="{DAD86520-D80B-47D4-8B21-E8819380614C}" type="presOf" srcId="{7FDE44AD-7F22-4DE3-8DD3-682AE37B60BE}" destId="{B6CD3523-9E74-45C7-A345-F3707AD12D88}" srcOrd="0" destOrd="0" presId="urn:microsoft.com/office/officeart/2008/layout/NameandTitleOrganizationalChart"/>
    <dgm:cxn modelId="{1CED5025-8ADD-4B3B-B14E-120FDA64CEFE}" type="presOf" srcId="{30520EC8-9A90-47FE-AAFE-62429EC5F794}" destId="{93350EC5-F7A2-47C9-B159-D3F1E62E3A16}" srcOrd="1" destOrd="0" presId="urn:microsoft.com/office/officeart/2008/layout/NameandTitleOrganizationalChart"/>
    <dgm:cxn modelId="{C39B7531-1010-44FF-9DF9-D3B6D900C281}" type="presOf" srcId="{4FFB0021-3CE4-4EAF-992B-1A4479032C3B}" destId="{C96B2B7E-7171-4570-9DB5-E00D031EDCAC}" srcOrd="1" destOrd="0" presId="urn:microsoft.com/office/officeart/2008/layout/NameandTitleOrganizationalChart"/>
    <dgm:cxn modelId="{07142B74-2E2A-4B3D-8715-8E35E96F3497}" srcId="{4FFB0021-3CE4-4EAF-992B-1A4479032C3B}" destId="{30520EC8-9A90-47FE-AAFE-62429EC5F794}" srcOrd="1" destOrd="0" parTransId="{8C73FC0E-681E-4B19-B727-ADD23BFE9DFF}" sibTransId="{7F1672A0-6A7D-43AC-A720-4C50561050E7}"/>
    <dgm:cxn modelId="{9CB03076-3B96-4951-9AF5-C68BEE51AD28}" type="presOf" srcId="{C3A7362C-B5E6-4EB8-8D97-E963A105A397}" destId="{293D3FC8-4838-4E97-8A8F-B40CC9013931}" srcOrd="1" destOrd="0" presId="urn:microsoft.com/office/officeart/2008/layout/NameandTitleOrganizationalChart"/>
    <dgm:cxn modelId="{AD538D57-8E1E-436A-B9BC-1EB0DBB475CE}" type="presOf" srcId="{8C73FC0E-681E-4B19-B727-ADD23BFE9DFF}" destId="{B41450AA-456D-416E-AFFE-1A9729B6CDFF}" srcOrd="0" destOrd="0" presId="urn:microsoft.com/office/officeart/2008/layout/NameandTitleOrganizationalChart"/>
    <dgm:cxn modelId="{D134BE7D-9174-42C0-8BE6-A2AEFE6B5783}" srcId="{CE68644B-5606-4C30-A296-982DE18B7264}" destId="{4FFB0021-3CE4-4EAF-992B-1A4479032C3B}" srcOrd="0" destOrd="0" parTransId="{10FCCAA5-9028-43C8-902B-D8E3207CFD0D}" sibTransId="{0ECD57E5-935E-4AD7-A222-56EB1258182E}"/>
    <dgm:cxn modelId="{34BB417E-C4C0-469D-89D6-B59F666267E3}" type="presOf" srcId="{C3A7362C-B5E6-4EB8-8D97-E963A105A397}" destId="{746A91F2-839E-4FF9-A4C8-093796DF45B9}" srcOrd="0" destOrd="0" presId="urn:microsoft.com/office/officeart/2008/layout/NameandTitleOrganizationalChart"/>
    <dgm:cxn modelId="{5D13CF80-FE54-42C1-BBBC-FA2E68ECD106}" type="presOf" srcId="{24D235D2-3DEC-47D0-B416-734EFA7A84C4}" destId="{E66A8EC6-0AF6-4F6B-940D-84E83A38C746}" srcOrd="0" destOrd="0" presId="urn:microsoft.com/office/officeart/2008/layout/NameandTitleOrganizationalChart"/>
    <dgm:cxn modelId="{5B98F6A0-CD51-420D-8488-A031ADD556CF}" type="presOf" srcId="{7E3DD162-EEFF-4429-B8D3-5F19BF2D0119}" destId="{E01F15C3-C899-4882-BFB3-ECCB839FC380}" srcOrd="0" destOrd="0" presId="urn:microsoft.com/office/officeart/2008/layout/NameandTitleOrganizationalChart"/>
    <dgm:cxn modelId="{E2F96DBC-EEDA-469E-8D04-7DA6E8AF7C92}" type="presOf" srcId="{0ECD57E5-935E-4AD7-A222-56EB1258182E}" destId="{4AA7BC65-1F1F-4F41-B0DD-2C45B33179E0}" srcOrd="0" destOrd="0" presId="urn:microsoft.com/office/officeart/2008/layout/NameandTitleOrganizationalChart"/>
    <dgm:cxn modelId="{1BB7ABC5-2432-44FF-B354-B800A75EEC48}" srcId="{7D33962C-5B44-4947-A43F-441147B9EF2F}" destId="{C3A7362C-B5E6-4EB8-8D97-E963A105A397}" srcOrd="1" destOrd="0" parTransId="{B809FB1C-548D-4E38-AE07-DA59FB79B6E8}" sibTransId="{7C65495A-A4F8-4365-A90B-00154A756EF3}"/>
    <dgm:cxn modelId="{076A52C7-B741-45E8-BDCD-22F03D9CD3D1}" type="presOf" srcId="{F0B3387A-46A1-4078-BA3D-DCC864B3F74C}" destId="{D93DC20E-0516-4C2D-BC01-F46309014827}" srcOrd="0" destOrd="0" presId="urn:microsoft.com/office/officeart/2008/layout/NameandTitleOrganizationalChart"/>
    <dgm:cxn modelId="{1CA461CA-F130-4C4C-BB52-63AFE5EE0349}" type="presOf" srcId="{7C65495A-A4F8-4365-A90B-00154A756EF3}" destId="{651F6C2C-984E-4258-8FC5-34DF87659E12}" srcOrd="0" destOrd="0" presId="urn:microsoft.com/office/officeart/2008/layout/NameandTitleOrganizationalChart"/>
    <dgm:cxn modelId="{23A69BD9-7D25-4615-A9FE-40CACF0AAD2C}" type="presOf" srcId="{CE68644B-5606-4C30-A296-982DE18B7264}" destId="{BF83FEF4-F9C3-4871-86D0-A6B7D95C2E28}" srcOrd="0" destOrd="0" presId="urn:microsoft.com/office/officeart/2008/layout/NameandTitleOrganizationalChart"/>
    <dgm:cxn modelId="{0BA8CDDC-9051-45CD-BE4C-21740ADF25F5}" type="presOf" srcId="{7D33962C-5B44-4947-A43F-441147B9EF2F}" destId="{DAF9C034-0924-4938-91C4-CB1D9A30B170}" srcOrd="1" destOrd="0" presId="urn:microsoft.com/office/officeart/2008/layout/NameandTitleOrganizationalChart"/>
    <dgm:cxn modelId="{179E6CE5-DD11-46F1-89F3-7105F02F4075}" type="presOf" srcId="{24D235D2-3DEC-47D0-B416-734EFA7A84C4}" destId="{7B9605E4-5AF0-445C-8002-FE4067727575}" srcOrd="1" destOrd="0" presId="urn:microsoft.com/office/officeart/2008/layout/NameandTitleOrganizationalChart"/>
    <dgm:cxn modelId="{B24852E9-65CE-4887-BA52-206D143BECEB}" type="presOf" srcId="{4FFB0021-3CE4-4EAF-992B-1A4479032C3B}" destId="{80DAB24C-5DAF-4A6E-8CB5-4CC0694F283D}" srcOrd="0" destOrd="0" presId="urn:microsoft.com/office/officeart/2008/layout/NameandTitleOrganizationalChart"/>
    <dgm:cxn modelId="{F3464DEC-B3DE-4E48-B37D-0142D117F5E8}" type="presOf" srcId="{7D33962C-5B44-4947-A43F-441147B9EF2F}" destId="{BF847E2A-2777-4735-BD81-0870D7B65FB7}" srcOrd="0" destOrd="0" presId="urn:microsoft.com/office/officeart/2008/layout/NameandTitleOrganizationalChart"/>
    <dgm:cxn modelId="{986370EE-0B7A-438C-8E46-182E02D45051}" srcId="{7D33962C-5B44-4947-A43F-441147B9EF2F}" destId="{24D235D2-3DEC-47D0-B416-734EFA7A84C4}" srcOrd="0" destOrd="0" parTransId="{7E3DD162-EEFF-4429-B8D3-5F19BF2D0119}" sibTransId="{7FDE44AD-7F22-4DE3-8DD3-682AE37B60BE}"/>
    <dgm:cxn modelId="{43DBF6EE-7F03-4DC3-8C72-90140807DC69}" type="presOf" srcId="{7F1672A0-6A7D-43AC-A720-4C50561050E7}" destId="{EE513F17-9E22-4600-9D06-6E7FFCDB64C9}" srcOrd="0" destOrd="0" presId="urn:microsoft.com/office/officeart/2008/layout/NameandTitleOrganizationalChart"/>
    <dgm:cxn modelId="{BAAB01F6-0BB0-43E7-A45E-0261F5BCA3C9}" type="presOf" srcId="{B809FB1C-548D-4E38-AE07-DA59FB79B6E8}" destId="{C55A1332-0D04-4CB2-A7C2-6F2DD167811D}" srcOrd="0" destOrd="0" presId="urn:microsoft.com/office/officeart/2008/layout/NameandTitleOrganizationalChart"/>
    <dgm:cxn modelId="{9247AAFF-BB71-4079-BA75-CD6528AB9EDB}" srcId="{4FFB0021-3CE4-4EAF-992B-1A4479032C3B}" destId="{7D33962C-5B44-4947-A43F-441147B9EF2F}" srcOrd="0" destOrd="0" parTransId="{82E70A6A-E073-4495-8722-8FAFB1431A91}" sibTransId="{F0B3387A-46A1-4078-BA3D-DCC864B3F74C}"/>
    <dgm:cxn modelId="{BAFD83F0-91F3-4919-A8F6-70483B21AFDB}" type="presParOf" srcId="{BF83FEF4-F9C3-4871-86D0-A6B7D95C2E28}" destId="{F826D984-2FAF-43A8-BE00-9EEFCC277274}" srcOrd="0" destOrd="0" presId="urn:microsoft.com/office/officeart/2008/layout/NameandTitleOrganizationalChart"/>
    <dgm:cxn modelId="{A1D6AE17-5EA8-4238-B3AA-6AAAD4F6192C}" type="presParOf" srcId="{F826D984-2FAF-43A8-BE00-9EEFCC277274}" destId="{B16267E1-09A7-4734-9D60-C2DBFC772CAA}" srcOrd="0" destOrd="0" presId="urn:microsoft.com/office/officeart/2008/layout/NameandTitleOrganizationalChart"/>
    <dgm:cxn modelId="{25A43BA8-CFA4-4E01-BB78-6EA506A38041}" type="presParOf" srcId="{B16267E1-09A7-4734-9D60-C2DBFC772CAA}" destId="{80DAB24C-5DAF-4A6E-8CB5-4CC0694F283D}" srcOrd="0" destOrd="0" presId="urn:microsoft.com/office/officeart/2008/layout/NameandTitleOrganizationalChart"/>
    <dgm:cxn modelId="{660606D3-238D-4C96-9443-B7E86BD90A6B}" type="presParOf" srcId="{B16267E1-09A7-4734-9D60-C2DBFC772CAA}" destId="{4AA7BC65-1F1F-4F41-B0DD-2C45B33179E0}" srcOrd="1" destOrd="0" presId="urn:microsoft.com/office/officeart/2008/layout/NameandTitleOrganizationalChart"/>
    <dgm:cxn modelId="{5CB4CACC-28F7-4127-AA06-1C8EFA4B8587}" type="presParOf" srcId="{B16267E1-09A7-4734-9D60-C2DBFC772CAA}" destId="{C96B2B7E-7171-4570-9DB5-E00D031EDCAC}" srcOrd="2" destOrd="0" presId="urn:microsoft.com/office/officeart/2008/layout/NameandTitleOrganizationalChart"/>
    <dgm:cxn modelId="{3D329081-C5D1-4C00-913F-BF4CA5083DC3}" type="presParOf" srcId="{F826D984-2FAF-43A8-BE00-9EEFCC277274}" destId="{A5C6D8A6-1B46-4DE5-B788-CEAB1607388A}" srcOrd="1" destOrd="0" presId="urn:microsoft.com/office/officeart/2008/layout/NameandTitleOrganizationalChart"/>
    <dgm:cxn modelId="{2A2721B4-F428-43FA-8851-C81083C8AADC}" type="presParOf" srcId="{A5C6D8A6-1B46-4DE5-B788-CEAB1607388A}" destId="{85492556-2DA3-4E86-AD86-056DBB5EF565}" srcOrd="0" destOrd="0" presId="urn:microsoft.com/office/officeart/2008/layout/NameandTitleOrganizationalChart"/>
    <dgm:cxn modelId="{D5CE5DA4-5D24-4AD5-A3BD-E8384B46C91D}" type="presParOf" srcId="{A5C6D8A6-1B46-4DE5-B788-CEAB1607388A}" destId="{208A611A-F845-45CE-8FCE-1AB677FE155F}" srcOrd="1" destOrd="0" presId="urn:microsoft.com/office/officeart/2008/layout/NameandTitleOrganizationalChart"/>
    <dgm:cxn modelId="{EB331F83-2BC7-4580-870C-9B2DC0481A2C}" type="presParOf" srcId="{208A611A-F845-45CE-8FCE-1AB677FE155F}" destId="{2E882B67-2CB8-483C-8D39-B024DC3D2BAF}" srcOrd="0" destOrd="0" presId="urn:microsoft.com/office/officeart/2008/layout/NameandTitleOrganizationalChart"/>
    <dgm:cxn modelId="{8B0A457A-8BF4-4DE1-A104-DEDBB9DF35FD}" type="presParOf" srcId="{2E882B67-2CB8-483C-8D39-B024DC3D2BAF}" destId="{BF847E2A-2777-4735-BD81-0870D7B65FB7}" srcOrd="0" destOrd="0" presId="urn:microsoft.com/office/officeart/2008/layout/NameandTitleOrganizationalChart"/>
    <dgm:cxn modelId="{6FF946DF-BECC-4ADA-BF76-3952E6F2703B}" type="presParOf" srcId="{2E882B67-2CB8-483C-8D39-B024DC3D2BAF}" destId="{D93DC20E-0516-4C2D-BC01-F46309014827}" srcOrd="1" destOrd="0" presId="urn:microsoft.com/office/officeart/2008/layout/NameandTitleOrganizationalChart"/>
    <dgm:cxn modelId="{030A733A-59F2-4B9E-BC1D-333A9E253796}" type="presParOf" srcId="{2E882B67-2CB8-483C-8D39-B024DC3D2BAF}" destId="{DAF9C034-0924-4938-91C4-CB1D9A30B170}" srcOrd="2" destOrd="0" presId="urn:microsoft.com/office/officeart/2008/layout/NameandTitleOrganizationalChart"/>
    <dgm:cxn modelId="{D88B93EA-03A4-4794-88FF-0E65588B1479}" type="presParOf" srcId="{208A611A-F845-45CE-8FCE-1AB677FE155F}" destId="{3978307E-14EF-4AA0-9403-DC3CCF1D08B4}" srcOrd="1" destOrd="0" presId="urn:microsoft.com/office/officeart/2008/layout/NameandTitleOrganizationalChart"/>
    <dgm:cxn modelId="{F9EA8D20-DD91-44D9-97C0-F1766CE71D57}" type="presParOf" srcId="{3978307E-14EF-4AA0-9403-DC3CCF1D08B4}" destId="{E01F15C3-C899-4882-BFB3-ECCB839FC380}" srcOrd="0" destOrd="0" presId="urn:microsoft.com/office/officeart/2008/layout/NameandTitleOrganizationalChart"/>
    <dgm:cxn modelId="{6180EB5E-6F4D-4D1F-910B-0ED4EE4F9D42}" type="presParOf" srcId="{3978307E-14EF-4AA0-9403-DC3CCF1D08B4}" destId="{C306437A-FA62-430E-98E6-377CAFF42347}" srcOrd="1" destOrd="0" presId="urn:microsoft.com/office/officeart/2008/layout/NameandTitleOrganizationalChart"/>
    <dgm:cxn modelId="{3EC3D2CF-4D65-4591-9A08-90580929C4DA}" type="presParOf" srcId="{C306437A-FA62-430E-98E6-377CAFF42347}" destId="{D163CE9F-B500-469D-B789-C121A49F70A0}" srcOrd="0" destOrd="0" presId="urn:microsoft.com/office/officeart/2008/layout/NameandTitleOrganizationalChart"/>
    <dgm:cxn modelId="{727DC059-83D2-4F45-80D2-AD22404ECEBD}" type="presParOf" srcId="{D163CE9F-B500-469D-B789-C121A49F70A0}" destId="{E66A8EC6-0AF6-4F6B-940D-84E83A38C746}" srcOrd="0" destOrd="0" presId="urn:microsoft.com/office/officeart/2008/layout/NameandTitleOrganizationalChart"/>
    <dgm:cxn modelId="{AAA9F197-B1BF-4498-8B08-F5F595EF1517}" type="presParOf" srcId="{D163CE9F-B500-469D-B789-C121A49F70A0}" destId="{B6CD3523-9E74-45C7-A345-F3707AD12D88}" srcOrd="1" destOrd="0" presId="urn:microsoft.com/office/officeart/2008/layout/NameandTitleOrganizationalChart"/>
    <dgm:cxn modelId="{0383B496-8656-4579-A5FB-8ECB4E14E330}" type="presParOf" srcId="{D163CE9F-B500-469D-B789-C121A49F70A0}" destId="{7B9605E4-5AF0-445C-8002-FE4067727575}" srcOrd="2" destOrd="0" presId="urn:microsoft.com/office/officeart/2008/layout/NameandTitleOrganizationalChart"/>
    <dgm:cxn modelId="{1E80CFB9-BB87-434B-A0AA-6CCD10B38ECE}" type="presParOf" srcId="{C306437A-FA62-430E-98E6-377CAFF42347}" destId="{1AA6220E-DA20-40F9-A42F-1F0A1AD9B1A0}" srcOrd="1" destOrd="0" presId="urn:microsoft.com/office/officeart/2008/layout/NameandTitleOrganizationalChart"/>
    <dgm:cxn modelId="{02E1EE5E-71BE-410B-B994-A5A64211A9DA}" type="presParOf" srcId="{C306437A-FA62-430E-98E6-377CAFF42347}" destId="{699BCDA3-C158-4523-8055-2912C0EAA264}" srcOrd="2" destOrd="0" presId="urn:microsoft.com/office/officeart/2008/layout/NameandTitleOrganizationalChart"/>
    <dgm:cxn modelId="{D16011DB-CDFB-4453-9B41-877B64757583}" type="presParOf" srcId="{3978307E-14EF-4AA0-9403-DC3CCF1D08B4}" destId="{C55A1332-0D04-4CB2-A7C2-6F2DD167811D}" srcOrd="2" destOrd="0" presId="urn:microsoft.com/office/officeart/2008/layout/NameandTitleOrganizationalChart"/>
    <dgm:cxn modelId="{8BDB0C42-9A32-4C89-9D85-4613688DA23A}" type="presParOf" srcId="{3978307E-14EF-4AA0-9403-DC3CCF1D08B4}" destId="{13583EE9-889F-446F-885C-B59D780D9C02}" srcOrd="3" destOrd="0" presId="urn:microsoft.com/office/officeart/2008/layout/NameandTitleOrganizationalChart"/>
    <dgm:cxn modelId="{7742E58D-712E-4CF0-85CB-B6130FB5EAD4}" type="presParOf" srcId="{13583EE9-889F-446F-885C-B59D780D9C02}" destId="{EA49C023-410A-4F42-AD12-6EEBC5DDDA00}" srcOrd="0" destOrd="0" presId="urn:microsoft.com/office/officeart/2008/layout/NameandTitleOrganizationalChart"/>
    <dgm:cxn modelId="{3259F7C2-9FA2-4DEC-9D9A-3E2A8D68C7A5}" type="presParOf" srcId="{EA49C023-410A-4F42-AD12-6EEBC5DDDA00}" destId="{746A91F2-839E-4FF9-A4C8-093796DF45B9}" srcOrd="0" destOrd="0" presId="urn:microsoft.com/office/officeart/2008/layout/NameandTitleOrganizationalChart"/>
    <dgm:cxn modelId="{1EDFE234-A978-49EC-8B01-318D854D72CF}" type="presParOf" srcId="{EA49C023-410A-4F42-AD12-6EEBC5DDDA00}" destId="{651F6C2C-984E-4258-8FC5-34DF87659E12}" srcOrd="1" destOrd="0" presId="urn:microsoft.com/office/officeart/2008/layout/NameandTitleOrganizationalChart"/>
    <dgm:cxn modelId="{754C7055-C7F3-43C3-9950-1A9E0ED06D50}" type="presParOf" srcId="{EA49C023-410A-4F42-AD12-6EEBC5DDDA00}" destId="{293D3FC8-4838-4E97-8A8F-B40CC9013931}" srcOrd="2" destOrd="0" presId="urn:microsoft.com/office/officeart/2008/layout/NameandTitleOrganizationalChart"/>
    <dgm:cxn modelId="{6781A935-D706-478C-B862-F9540995DE24}" type="presParOf" srcId="{13583EE9-889F-446F-885C-B59D780D9C02}" destId="{BBC65745-32B5-4587-979D-A19EF7102BC5}" srcOrd="1" destOrd="0" presId="urn:microsoft.com/office/officeart/2008/layout/NameandTitleOrganizationalChart"/>
    <dgm:cxn modelId="{04C8D9D3-A3A7-443D-8CF2-129CE96366D5}" type="presParOf" srcId="{13583EE9-889F-446F-885C-B59D780D9C02}" destId="{AA71A4AB-C64C-4107-94D5-3B479FC832A1}" srcOrd="2" destOrd="0" presId="urn:microsoft.com/office/officeart/2008/layout/NameandTitleOrganizationalChart"/>
    <dgm:cxn modelId="{9A24E9A4-A2D7-46F5-8ECF-44736362F252}" type="presParOf" srcId="{208A611A-F845-45CE-8FCE-1AB677FE155F}" destId="{568C0712-6CCC-4AF9-806D-19DF02EF923E}" srcOrd="2" destOrd="0" presId="urn:microsoft.com/office/officeart/2008/layout/NameandTitleOrganizationalChart"/>
    <dgm:cxn modelId="{6436259A-F8FA-4724-BCB5-302B8790C441}" type="presParOf" srcId="{A5C6D8A6-1B46-4DE5-B788-CEAB1607388A}" destId="{B41450AA-456D-416E-AFFE-1A9729B6CDFF}" srcOrd="2" destOrd="0" presId="urn:microsoft.com/office/officeart/2008/layout/NameandTitleOrganizationalChart"/>
    <dgm:cxn modelId="{487BED5F-D6C2-4E99-8943-BE59F32487A3}" type="presParOf" srcId="{A5C6D8A6-1B46-4DE5-B788-CEAB1607388A}" destId="{8A2415B3-0E36-4741-9FFA-D790E7AF505A}" srcOrd="3" destOrd="0" presId="urn:microsoft.com/office/officeart/2008/layout/NameandTitleOrganizationalChart"/>
    <dgm:cxn modelId="{F612EEEB-F5A6-4457-9965-3737A9135817}" type="presParOf" srcId="{8A2415B3-0E36-4741-9FFA-D790E7AF505A}" destId="{AFC3C481-D105-4D61-A972-4FAE3B6E79C6}" srcOrd="0" destOrd="0" presId="urn:microsoft.com/office/officeart/2008/layout/NameandTitleOrganizationalChart"/>
    <dgm:cxn modelId="{664937F5-C5CD-48C2-A4C7-BC2F9592364C}" type="presParOf" srcId="{AFC3C481-D105-4D61-A972-4FAE3B6E79C6}" destId="{C8E0302E-2F48-4187-B550-43F7E5BB1018}" srcOrd="0" destOrd="0" presId="urn:microsoft.com/office/officeart/2008/layout/NameandTitleOrganizationalChart"/>
    <dgm:cxn modelId="{D9439517-DB77-42FD-A95B-6E54079EC1B9}" type="presParOf" srcId="{AFC3C481-D105-4D61-A972-4FAE3B6E79C6}" destId="{EE513F17-9E22-4600-9D06-6E7FFCDB64C9}" srcOrd="1" destOrd="0" presId="urn:microsoft.com/office/officeart/2008/layout/NameandTitleOrganizationalChart"/>
    <dgm:cxn modelId="{061CFC85-55DF-4898-BB4A-DF8BA0C6E99E}" type="presParOf" srcId="{AFC3C481-D105-4D61-A972-4FAE3B6E79C6}" destId="{93350EC5-F7A2-47C9-B159-D3F1E62E3A16}" srcOrd="2" destOrd="0" presId="urn:microsoft.com/office/officeart/2008/layout/NameandTitleOrganizationalChart"/>
    <dgm:cxn modelId="{85EEB8A5-624E-4DD9-A47D-9E474E451A4F}" type="presParOf" srcId="{8A2415B3-0E36-4741-9FFA-D790E7AF505A}" destId="{0C7C4A46-43B3-4CD4-8475-DE38B5F90DEA}" srcOrd="1" destOrd="0" presId="urn:microsoft.com/office/officeart/2008/layout/NameandTitleOrganizationalChart"/>
    <dgm:cxn modelId="{C69DBEA9-EDAC-4B18-B975-3004599F26CE}" type="presParOf" srcId="{8A2415B3-0E36-4741-9FFA-D790E7AF505A}" destId="{59056A69-A51A-403B-B549-FA45A30DE269}" srcOrd="2" destOrd="0" presId="urn:microsoft.com/office/officeart/2008/layout/NameandTitleOrganizationalChart"/>
    <dgm:cxn modelId="{675303AD-A70E-484D-89CD-D0F078C1FC7F}" type="presParOf" srcId="{F826D984-2FAF-43A8-BE00-9EEFCC277274}" destId="{94FACA31-BBA7-4050-808F-C1D541CC5756}" srcOrd="2" destOrd="0" presId="urn:microsoft.com/office/officeart/2008/layout/NameandTitleOrganizational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68644B-5606-4C30-A296-982DE18B7264}" type="doc">
      <dgm:prSet loTypeId="urn:microsoft.com/office/officeart/2008/layout/NameandTitleOrganizationalChart" loCatId="hierarchy" qsTypeId="urn:microsoft.com/office/officeart/2005/8/quickstyle/simple3" qsCatId="simple" csTypeId="urn:microsoft.com/office/officeart/2005/8/colors/accent1_4" csCatId="accent1" phldr="1"/>
      <dgm:spPr/>
      <dgm:t>
        <a:bodyPr/>
        <a:lstStyle/>
        <a:p>
          <a:endParaRPr lang="en-US"/>
        </a:p>
      </dgm:t>
    </dgm:pt>
    <dgm:pt modelId="{4FFB0021-3CE4-4EAF-992B-1A4479032C3B}">
      <dgm:prSet phldrT="[Text]"/>
      <dgm:spPr/>
      <dgm:t>
        <a:bodyPr/>
        <a:lstStyle/>
        <a:p>
          <a:r>
            <a:rPr lang="en-US" dirty="0"/>
            <a:t>Experimental Prevention Product</a:t>
          </a:r>
        </a:p>
      </dgm:t>
    </dgm:pt>
    <dgm:pt modelId="{10FCCAA5-9028-43C8-902B-D8E3207CFD0D}" type="parTrans" cxnId="{D134BE7D-9174-42C0-8BE6-A2AEFE6B5783}">
      <dgm:prSet/>
      <dgm:spPr/>
      <dgm:t>
        <a:bodyPr/>
        <a:lstStyle/>
        <a:p>
          <a:endParaRPr lang="en-US"/>
        </a:p>
      </dgm:t>
    </dgm:pt>
    <dgm:pt modelId="{0ECD57E5-935E-4AD7-A222-56EB1258182E}" type="sibTrans" cxnId="{D134BE7D-9174-42C0-8BE6-A2AEFE6B5783}">
      <dgm:prSet/>
      <dgm:spPr>
        <a:noFill/>
        <a:ln>
          <a:noFill/>
        </a:ln>
      </dgm:spPr>
      <dgm:t>
        <a:bodyPr/>
        <a:lstStyle/>
        <a:p>
          <a:endParaRPr lang="en-US"/>
        </a:p>
      </dgm:t>
    </dgm:pt>
    <dgm:pt modelId="{7D33962C-5B44-4947-A43F-441147B9EF2F}">
      <dgm:prSet phldrT="[Text]"/>
      <dgm:spPr/>
      <dgm:t>
        <a:bodyPr/>
        <a:lstStyle/>
        <a:p>
          <a:r>
            <a:rPr lang="en-US" dirty="0"/>
            <a:t>Same mode of action</a:t>
          </a:r>
        </a:p>
      </dgm:t>
    </dgm:pt>
    <dgm:pt modelId="{82E70A6A-E073-4495-8722-8FAFB1431A91}" type="parTrans" cxnId="{9247AAFF-BB71-4079-BA75-CD6528AB9EDB}">
      <dgm:prSet/>
      <dgm:spPr/>
      <dgm:t>
        <a:bodyPr/>
        <a:lstStyle/>
        <a:p>
          <a:endParaRPr lang="en-US"/>
        </a:p>
      </dgm:t>
    </dgm:pt>
    <dgm:pt modelId="{F0B3387A-46A1-4078-BA3D-DCC864B3F74C}" type="sibTrans" cxnId="{9247AAFF-BB71-4079-BA75-CD6528AB9EDB}">
      <dgm:prSet/>
      <dgm:spPr/>
      <dgm:t>
        <a:bodyPr/>
        <a:lstStyle/>
        <a:p>
          <a:pPr algn="ctr"/>
          <a:r>
            <a:rPr lang="en-US" dirty="0"/>
            <a:t>Antiretroviral drug</a:t>
          </a:r>
        </a:p>
      </dgm:t>
    </dgm:pt>
    <dgm:pt modelId="{24D235D2-3DEC-47D0-B416-734EFA7A84C4}">
      <dgm:prSet phldrT="[Text]"/>
      <dgm:spPr/>
      <dgm:t>
        <a:bodyPr/>
        <a:lstStyle/>
        <a:p>
          <a:r>
            <a:rPr lang="en-US" dirty="0"/>
            <a:t>Same mode of delivery</a:t>
          </a:r>
        </a:p>
      </dgm:t>
    </dgm:pt>
    <dgm:pt modelId="{7E3DD162-EEFF-4429-B8D3-5F19BF2D0119}" type="parTrans" cxnId="{986370EE-0B7A-438C-8E46-182E02D45051}">
      <dgm:prSet/>
      <dgm:spPr/>
      <dgm:t>
        <a:bodyPr/>
        <a:lstStyle/>
        <a:p>
          <a:endParaRPr lang="en-US"/>
        </a:p>
      </dgm:t>
    </dgm:pt>
    <dgm:pt modelId="{7FDE44AD-7F22-4DE3-8DD3-682AE37B60BE}" type="sibTrans" cxnId="{986370EE-0B7A-438C-8E46-182E02D45051}">
      <dgm:prSet custT="1"/>
      <dgm:spPr/>
      <dgm:t>
        <a:bodyPr/>
        <a:lstStyle/>
        <a:p>
          <a:pPr algn="ctr"/>
          <a:r>
            <a:rPr lang="en-US" sz="2000" dirty="0"/>
            <a:t>Oral pill</a:t>
          </a:r>
        </a:p>
      </dgm:t>
    </dgm:pt>
    <dgm:pt modelId="{C3A7362C-B5E6-4EB8-8D97-E963A105A397}">
      <dgm:prSet phldrT="[Text]"/>
      <dgm:spPr/>
      <dgm:t>
        <a:bodyPr/>
        <a:lstStyle/>
        <a:p>
          <a:r>
            <a:rPr lang="en-US" dirty="0"/>
            <a:t>Different mode of delivery</a:t>
          </a:r>
        </a:p>
      </dgm:t>
    </dgm:pt>
    <dgm:pt modelId="{B809FB1C-548D-4E38-AE07-DA59FB79B6E8}" type="parTrans" cxnId="{1BB7ABC5-2432-44FF-B354-B800A75EEC48}">
      <dgm:prSet/>
      <dgm:spPr/>
      <dgm:t>
        <a:bodyPr/>
        <a:lstStyle/>
        <a:p>
          <a:endParaRPr lang="en-US"/>
        </a:p>
      </dgm:t>
    </dgm:pt>
    <dgm:pt modelId="{7C65495A-A4F8-4365-A90B-00154A756EF3}" type="sibTrans" cxnId="{1BB7ABC5-2432-44FF-B354-B800A75EEC48}">
      <dgm:prSet/>
      <dgm:spPr/>
      <dgm:t>
        <a:bodyPr/>
        <a:lstStyle/>
        <a:p>
          <a:pPr algn="ctr"/>
          <a:r>
            <a:rPr lang="en-US" dirty="0"/>
            <a:t>Injectable, Implant</a:t>
          </a:r>
        </a:p>
      </dgm:t>
    </dgm:pt>
    <dgm:pt modelId="{30520EC8-9A90-47FE-AAFE-62429EC5F794}">
      <dgm:prSet phldrT="[Text]"/>
      <dgm:spPr/>
      <dgm:t>
        <a:bodyPr/>
        <a:lstStyle/>
        <a:p>
          <a:r>
            <a:rPr lang="en-US" dirty="0"/>
            <a:t>Different mode of action</a:t>
          </a:r>
        </a:p>
      </dgm:t>
    </dgm:pt>
    <dgm:pt modelId="{8C73FC0E-681E-4B19-B727-ADD23BFE9DFF}" type="parTrans" cxnId="{07142B74-2E2A-4B3D-8715-8E35E96F3497}">
      <dgm:prSet/>
      <dgm:spPr/>
      <dgm:t>
        <a:bodyPr/>
        <a:lstStyle/>
        <a:p>
          <a:endParaRPr lang="en-US"/>
        </a:p>
      </dgm:t>
    </dgm:pt>
    <dgm:pt modelId="{7F1672A0-6A7D-43AC-A720-4C50561050E7}" type="sibTrans" cxnId="{07142B74-2E2A-4B3D-8715-8E35E96F3497}">
      <dgm:prSet custT="1"/>
      <dgm:spPr/>
      <dgm:t>
        <a:bodyPr/>
        <a:lstStyle/>
        <a:p>
          <a:pPr algn="ctr"/>
          <a:r>
            <a:rPr lang="en-US" sz="2000" dirty="0"/>
            <a:t>Vaccine; </a:t>
          </a:r>
          <a:r>
            <a:rPr lang="en-US" sz="2000" dirty="0" err="1"/>
            <a:t>mAb</a:t>
          </a:r>
          <a:endParaRPr lang="en-US" sz="2000" dirty="0"/>
        </a:p>
      </dgm:t>
    </dgm:pt>
    <dgm:pt modelId="{BF83FEF4-F9C3-4871-86D0-A6B7D95C2E28}" type="pres">
      <dgm:prSet presAssocID="{CE68644B-5606-4C30-A296-982DE18B7264}" presName="hierChild1" presStyleCnt="0">
        <dgm:presLayoutVars>
          <dgm:orgChart val="1"/>
          <dgm:chPref val="1"/>
          <dgm:dir/>
          <dgm:animOne val="branch"/>
          <dgm:animLvl val="lvl"/>
          <dgm:resizeHandles/>
        </dgm:presLayoutVars>
      </dgm:prSet>
      <dgm:spPr/>
    </dgm:pt>
    <dgm:pt modelId="{F826D984-2FAF-43A8-BE00-9EEFCC277274}" type="pres">
      <dgm:prSet presAssocID="{4FFB0021-3CE4-4EAF-992B-1A4479032C3B}" presName="hierRoot1" presStyleCnt="0">
        <dgm:presLayoutVars>
          <dgm:hierBranch val="init"/>
        </dgm:presLayoutVars>
      </dgm:prSet>
      <dgm:spPr/>
    </dgm:pt>
    <dgm:pt modelId="{B16267E1-09A7-4734-9D60-C2DBFC772CAA}" type="pres">
      <dgm:prSet presAssocID="{4FFB0021-3CE4-4EAF-992B-1A4479032C3B}" presName="rootComposite1" presStyleCnt="0"/>
      <dgm:spPr/>
    </dgm:pt>
    <dgm:pt modelId="{80DAB24C-5DAF-4A6E-8CB5-4CC0694F283D}" type="pres">
      <dgm:prSet presAssocID="{4FFB0021-3CE4-4EAF-992B-1A4479032C3B}" presName="rootText1" presStyleLbl="node0" presStyleIdx="0" presStyleCnt="1">
        <dgm:presLayoutVars>
          <dgm:chMax/>
          <dgm:chPref val="3"/>
        </dgm:presLayoutVars>
      </dgm:prSet>
      <dgm:spPr/>
    </dgm:pt>
    <dgm:pt modelId="{4AA7BC65-1F1F-4F41-B0DD-2C45B33179E0}" type="pres">
      <dgm:prSet presAssocID="{4FFB0021-3CE4-4EAF-992B-1A4479032C3B}" presName="titleText1" presStyleLbl="fgAcc0" presStyleIdx="0" presStyleCnt="1">
        <dgm:presLayoutVars>
          <dgm:chMax val="0"/>
          <dgm:chPref val="0"/>
        </dgm:presLayoutVars>
      </dgm:prSet>
      <dgm:spPr/>
    </dgm:pt>
    <dgm:pt modelId="{C96B2B7E-7171-4570-9DB5-E00D031EDCAC}" type="pres">
      <dgm:prSet presAssocID="{4FFB0021-3CE4-4EAF-992B-1A4479032C3B}" presName="rootConnector1" presStyleLbl="node1" presStyleIdx="0" presStyleCnt="4"/>
      <dgm:spPr/>
    </dgm:pt>
    <dgm:pt modelId="{A5C6D8A6-1B46-4DE5-B788-CEAB1607388A}" type="pres">
      <dgm:prSet presAssocID="{4FFB0021-3CE4-4EAF-992B-1A4479032C3B}" presName="hierChild2" presStyleCnt="0"/>
      <dgm:spPr/>
    </dgm:pt>
    <dgm:pt modelId="{85492556-2DA3-4E86-AD86-056DBB5EF565}" type="pres">
      <dgm:prSet presAssocID="{82E70A6A-E073-4495-8722-8FAFB1431A91}" presName="Name37" presStyleLbl="parChTrans1D2" presStyleIdx="0" presStyleCnt="2"/>
      <dgm:spPr/>
    </dgm:pt>
    <dgm:pt modelId="{208A611A-F845-45CE-8FCE-1AB677FE155F}" type="pres">
      <dgm:prSet presAssocID="{7D33962C-5B44-4947-A43F-441147B9EF2F}" presName="hierRoot2" presStyleCnt="0">
        <dgm:presLayoutVars>
          <dgm:hierBranch val="init"/>
        </dgm:presLayoutVars>
      </dgm:prSet>
      <dgm:spPr/>
    </dgm:pt>
    <dgm:pt modelId="{2E882B67-2CB8-483C-8D39-B024DC3D2BAF}" type="pres">
      <dgm:prSet presAssocID="{7D33962C-5B44-4947-A43F-441147B9EF2F}" presName="rootComposite" presStyleCnt="0"/>
      <dgm:spPr/>
    </dgm:pt>
    <dgm:pt modelId="{BF847E2A-2777-4735-BD81-0870D7B65FB7}" type="pres">
      <dgm:prSet presAssocID="{7D33962C-5B44-4947-A43F-441147B9EF2F}" presName="rootText" presStyleLbl="node1" presStyleIdx="0" presStyleCnt="4">
        <dgm:presLayoutVars>
          <dgm:chMax/>
          <dgm:chPref val="3"/>
        </dgm:presLayoutVars>
      </dgm:prSet>
      <dgm:spPr/>
    </dgm:pt>
    <dgm:pt modelId="{D93DC20E-0516-4C2D-BC01-F46309014827}" type="pres">
      <dgm:prSet presAssocID="{7D33962C-5B44-4947-A43F-441147B9EF2F}" presName="titleText2" presStyleLbl="fgAcc1" presStyleIdx="0" presStyleCnt="4">
        <dgm:presLayoutVars>
          <dgm:chMax val="0"/>
          <dgm:chPref val="0"/>
        </dgm:presLayoutVars>
      </dgm:prSet>
      <dgm:spPr/>
    </dgm:pt>
    <dgm:pt modelId="{DAF9C034-0924-4938-91C4-CB1D9A30B170}" type="pres">
      <dgm:prSet presAssocID="{7D33962C-5B44-4947-A43F-441147B9EF2F}" presName="rootConnector" presStyleLbl="node2" presStyleIdx="0" presStyleCnt="0"/>
      <dgm:spPr/>
    </dgm:pt>
    <dgm:pt modelId="{3978307E-14EF-4AA0-9403-DC3CCF1D08B4}" type="pres">
      <dgm:prSet presAssocID="{7D33962C-5B44-4947-A43F-441147B9EF2F}" presName="hierChild4" presStyleCnt="0"/>
      <dgm:spPr/>
    </dgm:pt>
    <dgm:pt modelId="{E01F15C3-C899-4882-BFB3-ECCB839FC380}" type="pres">
      <dgm:prSet presAssocID="{7E3DD162-EEFF-4429-B8D3-5F19BF2D0119}" presName="Name37" presStyleLbl="parChTrans1D3" presStyleIdx="0" presStyleCnt="2"/>
      <dgm:spPr/>
    </dgm:pt>
    <dgm:pt modelId="{C306437A-FA62-430E-98E6-377CAFF42347}" type="pres">
      <dgm:prSet presAssocID="{24D235D2-3DEC-47D0-B416-734EFA7A84C4}" presName="hierRoot2" presStyleCnt="0">
        <dgm:presLayoutVars>
          <dgm:hierBranch val="init"/>
        </dgm:presLayoutVars>
      </dgm:prSet>
      <dgm:spPr/>
    </dgm:pt>
    <dgm:pt modelId="{D163CE9F-B500-469D-B789-C121A49F70A0}" type="pres">
      <dgm:prSet presAssocID="{24D235D2-3DEC-47D0-B416-734EFA7A84C4}" presName="rootComposite" presStyleCnt="0"/>
      <dgm:spPr/>
    </dgm:pt>
    <dgm:pt modelId="{E66A8EC6-0AF6-4F6B-940D-84E83A38C746}" type="pres">
      <dgm:prSet presAssocID="{24D235D2-3DEC-47D0-B416-734EFA7A84C4}" presName="rootText" presStyleLbl="node1" presStyleIdx="1" presStyleCnt="4">
        <dgm:presLayoutVars>
          <dgm:chMax/>
          <dgm:chPref val="3"/>
        </dgm:presLayoutVars>
      </dgm:prSet>
      <dgm:spPr/>
    </dgm:pt>
    <dgm:pt modelId="{B6CD3523-9E74-45C7-A345-F3707AD12D88}" type="pres">
      <dgm:prSet presAssocID="{24D235D2-3DEC-47D0-B416-734EFA7A84C4}" presName="titleText2" presStyleLbl="fgAcc1" presStyleIdx="1" presStyleCnt="4">
        <dgm:presLayoutVars>
          <dgm:chMax val="0"/>
          <dgm:chPref val="0"/>
        </dgm:presLayoutVars>
      </dgm:prSet>
      <dgm:spPr/>
    </dgm:pt>
    <dgm:pt modelId="{7B9605E4-5AF0-445C-8002-FE4067727575}" type="pres">
      <dgm:prSet presAssocID="{24D235D2-3DEC-47D0-B416-734EFA7A84C4}" presName="rootConnector" presStyleLbl="node3" presStyleIdx="0" presStyleCnt="0"/>
      <dgm:spPr/>
    </dgm:pt>
    <dgm:pt modelId="{1AA6220E-DA20-40F9-A42F-1F0A1AD9B1A0}" type="pres">
      <dgm:prSet presAssocID="{24D235D2-3DEC-47D0-B416-734EFA7A84C4}" presName="hierChild4" presStyleCnt="0"/>
      <dgm:spPr/>
    </dgm:pt>
    <dgm:pt modelId="{699BCDA3-C158-4523-8055-2912C0EAA264}" type="pres">
      <dgm:prSet presAssocID="{24D235D2-3DEC-47D0-B416-734EFA7A84C4}" presName="hierChild5" presStyleCnt="0"/>
      <dgm:spPr/>
    </dgm:pt>
    <dgm:pt modelId="{C55A1332-0D04-4CB2-A7C2-6F2DD167811D}" type="pres">
      <dgm:prSet presAssocID="{B809FB1C-548D-4E38-AE07-DA59FB79B6E8}" presName="Name37" presStyleLbl="parChTrans1D3" presStyleIdx="1" presStyleCnt="2"/>
      <dgm:spPr/>
    </dgm:pt>
    <dgm:pt modelId="{13583EE9-889F-446F-885C-B59D780D9C02}" type="pres">
      <dgm:prSet presAssocID="{C3A7362C-B5E6-4EB8-8D97-E963A105A397}" presName="hierRoot2" presStyleCnt="0">
        <dgm:presLayoutVars>
          <dgm:hierBranch val="init"/>
        </dgm:presLayoutVars>
      </dgm:prSet>
      <dgm:spPr/>
    </dgm:pt>
    <dgm:pt modelId="{EA49C023-410A-4F42-AD12-6EEBC5DDDA00}" type="pres">
      <dgm:prSet presAssocID="{C3A7362C-B5E6-4EB8-8D97-E963A105A397}" presName="rootComposite" presStyleCnt="0"/>
      <dgm:spPr/>
    </dgm:pt>
    <dgm:pt modelId="{746A91F2-839E-4FF9-A4C8-093796DF45B9}" type="pres">
      <dgm:prSet presAssocID="{C3A7362C-B5E6-4EB8-8D97-E963A105A397}" presName="rootText" presStyleLbl="node1" presStyleIdx="2" presStyleCnt="4">
        <dgm:presLayoutVars>
          <dgm:chMax/>
          <dgm:chPref val="3"/>
        </dgm:presLayoutVars>
      </dgm:prSet>
      <dgm:spPr/>
    </dgm:pt>
    <dgm:pt modelId="{651F6C2C-984E-4258-8FC5-34DF87659E12}" type="pres">
      <dgm:prSet presAssocID="{C3A7362C-B5E6-4EB8-8D97-E963A105A397}" presName="titleText2" presStyleLbl="fgAcc1" presStyleIdx="2" presStyleCnt="4">
        <dgm:presLayoutVars>
          <dgm:chMax val="0"/>
          <dgm:chPref val="0"/>
        </dgm:presLayoutVars>
      </dgm:prSet>
      <dgm:spPr/>
    </dgm:pt>
    <dgm:pt modelId="{293D3FC8-4838-4E97-8A8F-B40CC9013931}" type="pres">
      <dgm:prSet presAssocID="{C3A7362C-B5E6-4EB8-8D97-E963A105A397}" presName="rootConnector" presStyleLbl="node3" presStyleIdx="0" presStyleCnt="0"/>
      <dgm:spPr/>
    </dgm:pt>
    <dgm:pt modelId="{BBC65745-32B5-4587-979D-A19EF7102BC5}" type="pres">
      <dgm:prSet presAssocID="{C3A7362C-B5E6-4EB8-8D97-E963A105A397}" presName="hierChild4" presStyleCnt="0"/>
      <dgm:spPr/>
    </dgm:pt>
    <dgm:pt modelId="{AA71A4AB-C64C-4107-94D5-3B479FC832A1}" type="pres">
      <dgm:prSet presAssocID="{C3A7362C-B5E6-4EB8-8D97-E963A105A397}" presName="hierChild5" presStyleCnt="0"/>
      <dgm:spPr/>
    </dgm:pt>
    <dgm:pt modelId="{568C0712-6CCC-4AF9-806D-19DF02EF923E}" type="pres">
      <dgm:prSet presAssocID="{7D33962C-5B44-4947-A43F-441147B9EF2F}" presName="hierChild5" presStyleCnt="0"/>
      <dgm:spPr/>
    </dgm:pt>
    <dgm:pt modelId="{B41450AA-456D-416E-AFFE-1A9729B6CDFF}" type="pres">
      <dgm:prSet presAssocID="{8C73FC0E-681E-4B19-B727-ADD23BFE9DFF}" presName="Name37" presStyleLbl="parChTrans1D2" presStyleIdx="1" presStyleCnt="2"/>
      <dgm:spPr/>
    </dgm:pt>
    <dgm:pt modelId="{8A2415B3-0E36-4741-9FFA-D790E7AF505A}" type="pres">
      <dgm:prSet presAssocID="{30520EC8-9A90-47FE-AAFE-62429EC5F794}" presName="hierRoot2" presStyleCnt="0">
        <dgm:presLayoutVars>
          <dgm:hierBranch val="init"/>
        </dgm:presLayoutVars>
      </dgm:prSet>
      <dgm:spPr/>
    </dgm:pt>
    <dgm:pt modelId="{AFC3C481-D105-4D61-A972-4FAE3B6E79C6}" type="pres">
      <dgm:prSet presAssocID="{30520EC8-9A90-47FE-AAFE-62429EC5F794}" presName="rootComposite" presStyleCnt="0"/>
      <dgm:spPr/>
    </dgm:pt>
    <dgm:pt modelId="{C8E0302E-2F48-4187-B550-43F7E5BB1018}" type="pres">
      <dgm:prSet presAssocID="{30520EC8-9A90-47FE-AAFE-62429EC5F794}" presName="rootText" presStyleLbl="node1" presStyleIdx="3" presStyleCnt="4">
        <dgm:presLayoutVars>
          <dgm:chMax/>
          <dgm:chPref val="3"/>
        </dgm:presLayoutVars>
      </dgm:prSet>
      <dgm:spPr/>
    </dgm:pt>
    <dgm:pt modelId="{EE513F17-9E22-4600-9D06-6E7FFCDB64C9}" type="pres">
      <dgm:prSet presAssocID="{30520EC8-9A90-47FE-AAFE-62429EC5F794}" presName="titleText2" presStyleLbl="fgAcc1" presStyleIdx="3" presStyleCnt="4">
        <dgm:presLayoutVars>
          <dgm:chMax val="0"/>
          <dgm:chPref val="0"/>
        </dgm:presLayoutVars>
      </dgm:prSet>
      <dgm:spPr/>
    </dgm:pt>
    <dgm:pt modelId="{93350EC5-F7A2-47C9-B159-D3F1E62E3A16}" type="pres">
      <dgm:prSet presAssocID="{30520EC8-9A90-47FE-AAFE-62429EC5F794}" presName="rootConnector" presStyleLbl="node2" presStyleIdx="0" presStyleCnt="0"/>
      <dgm:spPr/>
    </dgm:pt>
    <dgm:pt modelId="{0C7C4A46-43B3-4CD4-8475-DE38B5F90DEA}" type="pres">
      <dgm:prSet presAssocID="{30520EC8-9A90-47FE-AAFE-62429EC5F794}" presName="hierChild4" presStyleCnt="0"/>
      <dgm:spPr/>
    </dgm:pt>
    <dgm:pt modelId="{59056A69-A51A-403B-B549-FA45A30DE269}" type="pres">
      <dgm:prSet presAssocID="{30520EC8-9A90-47FE-AAFE-62429EC5F794}" presName="hierChild5" presStyleCnt="0"/>
      <dgm:spPr/>
    </dgm:pt>
    <dgm:pt modelId="{94FACA31-BBA7-4050-808F-C1D541CC5756}" type="pres">
      <dgm:prSet presAssocID="{4FFB0021-3CE4-4EAF-992B-1A4479032C3B}" presName="hierChild3" presStyleCnt="0"/>
      <dgm:spPr/>
    </dgm:pt>
  </dgm:ptLst>
  <dgm:cxnLst>
    <dgm:cxn modelId="{5E90E105-607C-487E-A2EB-D5F336F294A4}" type="presOf" srcId="{82E70A6A-E073-4495-8722-8FAFB1431A91}" destId="{85492556-2DA3-4E86-AD86-056DBB5EF565}" srcOrd="0" destOrd="0" presId="urn:microsoft.com/office/officeart/2008/layout/NameandTitleOrganizationalChart"/>
    <dgm:cxn modelId="{131BAE1D-F844-41BB-98E3-6EA77E9CE0DD}" type="presOf" srcId="{30520EC8-9A90-47FE-AAFE-62429EC5F794}" destId="{C8E0302E-2F48-4187-B550-43F7E5BB1018}" srcOrd="0" destOrd="0" presId="urn:microsoft.com/office/officeart/2008/layout/NameandTitleOrganizationalChart"/>
    <dgm:cxn modelId="{DAD86520-D80B-47D4-8B21-E8819380614C}" type="presOf" srcId="{7FDE44AD-7F22-4DE3-8DD3-682AE37B60BE}" destId="{B6CD3523-9E74-45C7-A345-F3707AD12D88}" srcOrd="0" destOrd="0" presId="urn:microsoft.com/office/officeart/2008/layout/NameandTitleOrganizationalChart"/>
    <dgm:cxn modelId="{1CED5025-8ADD-4B3B-B14E-120FDA64CEFE}" type="presOf" srcId="{30520EC8-9A90-47FE-AAFE-62429EC5F794}" destId="{93350EC5-F7A2-47C9-B159-D3F1E62E3A16}" srcOrd="1" destOrd="0" presId="urn:microsoft.com/office/officeart/2008/layout/NameandTitleOrganizationalChart"/>
    <dgm:cxn modelId="{C39B7531-1010-44FF-9DF9-D3B6D900C281}" type="presOf" srcId="{4FFB0021-3CE4-4EAF-992B-1A4479032C3B}" destId="{C96B2B7E-7171-4570-9DB5-E00D031EDCAC}" srcOrd="1" destOrd="0" presId="urn:microsoft.com/office/officeart/2008/layout/NameandTitleOrganizationalChart"/>
    <dgm:cxn modelId="{07142B74-2E2A-4B3D-8715-8E35E96F3497}" srcId="{4FFB0021-3CE4-4EAF-992B-1A4479032C3B}" destId="{30520EC8-9A90-47FE-AAFE-62429EC5F794}" srcOrd="1" destOrd="0" parTransId="{8C73FC0E-681E-4B19-B727-ADD23BFE9DFF}" sibTransId="{7F1672A0-6A7D-43AC-A720-4C50561050E7}"/>
    <dgm:cxn modelId="{9CB03076-3B96-4951-9AF5-C68BEE51AD28}" type="presOf" srcId="{C3A7362C-B5E6-4EB8-8D97-E963A105A397}" destId="{293D3FC8-4838-4E97-8A8F-B40CC9013931}" srcOrd="1" destOrd="0" presId="urn:microsoft.com/office/officeart/2008/layout/NameandTitleOrganizationalChart"/>
    <dgm:cxn modelId="{AD538D57-8E1E-436A-B9BC-1EB0DBB475CE}" type="presOf" srcId="{8C73FC0E-681E-4B19-B727-ADD23BFE9DFF}" destId="{B41450AA-456D-416E-AFFE-1A9729B6CDFF}" srcOrd="0" destOrd="0" presId="urn:microsoft.com/office/officeart/2008/layout/NameandTitleOrganizationalChart"/>
    <dgm:cxn modelId="{D134BE7D-9174-42C0-8BE6-A2AEFE6B5783}" srcId="{CE68644B-5606-4C30-A296-982DE18B7264}" destId="{4FFB0021-3CE4-4EAF-992B-1A4479032C3B}" srcOrd="0" destOrd="0" parTransId="{10FCCAA5-9028-43C8-902B-D8E3207CFD0D}" sibTransId="{0ECD57E5-935E-4AD7-A222-56EB1258182E}"/>
    <dgm:cxn modelId="{34BB417E-C4C0-469D-89D6-B59F666267E3}" type="presOf" srcId="{C3A7362C-B5E6-4EB8-8D97-E963A105A397}" destId="{746A91F2-839E-4FF9-A4C8-093796DF45B9}" srcOrd="0" destOrd="0" presId="urn:microsoft.com/office/officeart/2008/layout/NameandTitleOrganizationalChart"/>
    <dgm:cxn modelId="{5D13CF80-FE54-42C1-BBBC-FA2E68ECD106}" type="presOf" srcId="{24D235D2-3DEC-47D0-B416-734EFA7A84C4}" destId="{E66A8EC6-0AF6-4F6B-940D-84E83A38C746}" srcOrd="0" destOrd="0" presId="urn:microsoft.com/office/officeart/2008/layout/NameandTitleOrganizationalChart"/>
    <dgm:cxn modelId="{5B98F6A0-CD51-420D-8488-A031ADD556CF}" type="presOf" srcId="{7E3DD162-EEFF-4429-B8D3-5F19BF2D0119}" destId="{E01F15C3-C899-4882-BFB3-ECCB839FC380}" srcOrd="0" destOrd="0" presId="urn:microsoft.com/office/officeart/2008/layout/NameandTitleOrganizationalChart"/>
    <dgm:cxn modelId="{E2F96DBC-EEDA-469E-8D04-7DA6E8AF7C92}" type="presOf" srcId="{0ECD57E5-935E-4AD7-A222-56EB1258182E}" destId="{4AA7BC65-1F1F-4F41-B0DD-2C45B33179E0}" srcOrd="0" destOrd="0" presId="urn:microsoft.com/office/officeart/2008/layout/NameandTitleOrganizationalChart"/>
    <dgm:cxn modelId="{1BB7ABC5-2432-44FF-B354-B800A75EEC48}" srcId="{7D33962C-5B44-4947-A43F-441147B9EF2F}" destId="{C3A7362C-B5E6-4EB8-8D97-E963A105A397}" srcOrd="1" destOrd="0" parTransId="{B809FB1C-548D-4E38-AE07-DA59FB79B6E8}" sibTransId="{7C65495A-A4F8-4365-A90B-00154A756EF3}"/>
    <dgm:cxn modelId="{076A52C7-B741-45E8-BDCD-22F03D9CD3D1}" type="presOf" srcId="{F0B3387A-46A1-4078-BA3D-DCC864B3F74C}" destId="{D93DC20E-0516-4C2D-BC01-F46309014827}" srcOrd="0" destOrd="0" presId="urn:microsoft.com/office/officeart/2008/layout/NameandTitleOrganizationalChart"/>
    <dgm:cxn modelId="{1CA461CA-F130-4C4C-BB52-63AFE5EE0349}" type="presOf" srcId="{7C65495A-A4F8-4365-A90B-00154A756EF3}" destId="{651F6C2C-984E-4258-8FC5-34DF87659E12}" srcOrd="0" destOrd="0" presId="urn:microsoft.com/office/officeart/2008/layout/NameandTitleOrganizationalChart"/>
    <dgm:cxn modelId="{23A69BD9-7D25-4615-A9FE-40CACF0AAD2C}" type="presOf" srcId="{CE68644B-5606-4C30-A296-982DE18B7264}" destId="{BF83FEF4-F9C3-4871-86D0-A6B7D95C2E28}" srcOrd="0" destOrd="0" presId="urn:microsoft.com/office/officeart/2008/layout/NameandTitleOrganizationalChart"/>
    <dgm:cxn modelId="{0BA8CDDC-9051-45CD-BE4C-21740ADF25F5}" type="presOf" srcId="{7D33962C-5B44-4947-A43F-441147B9EF2F}" destId="{DAF9C034-0924-4938-91C4-CB1D9A30B170}" srcOrd="1" destOrd="0" presId="urn:microsoft.com/office/officeart/2008/layout/NameandTitleOrganizationalChart"/>
    <dgm:cxn modelId="{179E6CE5-DD11-46F1-89F3-7105F02F4075}" type="presOf" srcId="{24D235D2-3DEC-47D0-B416-734EFA7A84C4}" destId="{7B9605E4-5AF0-445C-8002-FE4067727575}" srcOrd="1" destOrd="0" presId="urn:microsoft.com/office/officeart/2008/layout/NameandTitleOrganizationalChart"/>
    <dgm:cxn modelId="{B24852E9-65CE-4887-BA52-206D143BECEB}" type="presOf" srcId="{4FFB0021-3CE4-4EAF-992B-1A4479032C3B}" destId="{80DAB24C-5DAF-4A6E-8CB5-4CC0694F283D}" srcOrd="0" destOrd="0" presId="urn:microsoft.com/office/officeart/2008/layout/NameandTitleOrganizationalChart"/>
    <dgm:cxn modelId="{F3464DEC-B3DE-4E48-B37D-0142D117F5E8}" type="presOf" srcId="{7D33962C-5B44-4947-A43F-441147B9EF2F}" destId="{BF847E2A-2777-4735-BD81-0870D7B65FB7}" srcOrd="0" destOrd="0" presId="urn:microsoft.com/office/officeart/2008/layout/NameandTitleOrganizationalChart"/>
    <dgm:cxn modelId="{986370EE-0B7A-438C-8E46-182E02D45051}" srcId="{7D33962C-5B44-4947-A43F-441147B9EF2F}" destId="{24D235D2-3DEC-47D0-B416-734EFA7A84C4}" srcOrd="0" destOrd="0" parTransId="{7E3DD162-EEFF-4429-B8D3-5F19BF2D0119}" sibTransId="{7FDE44AD-7F22-4DE3-8DD3-682AE37B60BE}"/>
    <dgm:cxn modelId="{43DBF6EE-7F03-4DC3-8C72-90140807DC69}" type="presOf" srcId="{7F1672A0-6A7D-43AC-A720-4C50561050E7}" destId="{EE513F17-9E22-4600-9D06-6E7FFCDB64C9}" srcOrd="0" destOrd="0" presId="urn:microsoft.com/office/officeart/2008/layout/NameandTitleOrganizationalChart"/>
    <dgm:cxn modelId="{BAAB01F6-0BB0-43E7-A45E-0261F5BCA3C9}" type="presOf" srcId="{B809FB1C-548D-4E38-AE07-DA59FB79B6E8}" destId="{C55A1332-0D04-4CB2-A7C2-6F2DD167811D}" srcOrd="0" destOrd="0" presId="urn:microsoft.com/office/officeart/2008/layout/NameandTitleOrganizationalChart"/>
    <dgm:cxn modelId="{9247AAFF-BB71-4079-BA75-CD6528AB9EDB}" srcId="{4FFB0021-3CE4-4EAF-992B-1A4479032C3B}" destId="{7D33962C-5B44-4947-A43F-441147B9EF2F}" srcOrd="0" destOrd="0" parTransId="{82E70A6A-E073-4495-8722-8FAFB1431A91}" sibTransId="{F0B3387A-46A1-4078-BA3D-DCC864B3F74C}"/>
    <dgm:cxn modelId="{BAFD83F0-91F3-4919-A8F6-70483B21AFDB}" type="presParOf" srcId="{BF83FEF4-F9C3-4871-86D0-A6B7D95C2E28}" destId="{F826D984-2FAF-43A8-BE00-9EEFCC277274}" srcOrd="0" destOrd="0" presId="urn:microsoft.com/office/officeart/2008/layout/NameandTitleOrganizationalChart"/>
    <dgm:cxn modelId="{A1D6AE17-5EA8-4238-B3AA-6AAAD4F6192C}" type="presParOf" srcId="{F826D984-2FAF-43A8-BE00-9EEFCC277274}" destId="{B16267E1-09A7-4734-9D60-C2DBFC772CAA}" srcOrd="0" destOrd="0" presId="urn:microsoft.com/office/officeart/2008/layout/NameandTitleOrganizationalChart"/>
    <dgm:cxn modelId="{25A43BA8-CFA4-4E01-BB78-6EA506A38041}" type="presParOf" srcId="{B16267E1-09A7-4734-9D60-C2DBFC772CAA}" destId="{80DAB24C-5DAF-4A6E-8CB5-4CC0694F283D}" srcOrd="0" destOrd="0" presId="urn:microsoft.com/office/officeart/2008/layout/NameandTitleOrganizationalChart"/>
    <dgm:cxn modelId="{660606D3-238D-4C96-9443-B7E86BD90A6B}" type="presParOf" srcId="{B16267E1-09A7-4734-9D60-C2DBFC772CAA}" destId="{4AA7BC65-1F1F-4F41-B0DD-2C45B33179E0}" srcOrd="1" destOrd="0" presId="urn:microsoft.com/office/officeart/2008/layout/NameandTitleOrganizationalChart"/>
    <dgm:cxn modelId="{5CB4CACC-28F7-4127-AA06-1C8EFA4B8587}" type="presParOf" srcId="{B16267E1-09A7-4734-9D60-C2DBFC772CAA}" destId="{C96B2B7E-7171-4570-9DB5-E00D031EDCAC}" srcOrd="2" destOrd="0" presId="urn:microsoft.com/office/officeart/2008/layout/NameandTitleOrganizationalChart"/>
    <dgm:cxn modelId="{3D329081-C5D1-4C00-913F-BF4CA5083DC3}" type="presParOf" srcId="{F826D984-2FAF-43A8-BE00-9EEFCC277274}" destId="{A5C6D8A6-1B46-4DE5-B788-CEAB1607388A}" srcOrd="1" destOrd="0" presId="urn:microsoft.com/office/officeart/2008/layout/NameandTitleOrganizationalChart"/>
    <dgm:cxn modelId="{2A2721B4-F428-43FA-8851-C81083C8AADC}" type="presParOf" srcId="{A5C6D8A6-1B46-4DE5-B788-CEAB1607388A}" destId="{85492556-2DA3-4E86-AD86-056DBB5EF565}" srcOrd="0" destOrd="0" presId="urn:microsoft.com/office/officeart/2008/layout/NameandTitleOrganizationalChart"/>
    <dgm:cxn modelId="{D5CE5DA4-5D24-4AD5-A3BD-E8384B46C91D}" type="presParOf" srcId="{A5C6D8A6-1B46-4DE5-B788-CEAB1607388A}" destId="{208A611A-F845-45CE-8FCE-1AB677FE155F}" srcOrd="1" destOrd="0" presId="urn:microsoft.com/office/officeart/2008/layout/NameandTitleOrganizationalChart"/>
    <dgm:cxn modelId="{EB331F83-2BC7-4580-870C-9B2DC0481A2C}" type="presParOf" srcId="{208A611A-F845-45CE-8FCE-1AB677FE155F}" destId="{2E882B67-2CB8-483C-8D39-B024DC3D2BAF}" srcOrd="0" destOrd="0" presId="urn:microsoft.com/office/officeart/2008/layout/NameandTitleOrganizationalChart"/>
    <dgm:cxn modelId="{8B0A457A-8BF4-4DE1-A104-DEDBB9DF35FD}" type="presParOf" srcId="{2E882B67-2CB8-483C-8D39-B024DC3D2BAF}" destId="{BF847E2A-2777-4735-BD81-0870D7B65FB7}" srcOrd="0" destOrd="0" presId="urn:microsoft.com/office/officeart/2008/layout/NameandTitleOrganizationalChart"/>
    <dgm:cxn modelId="{6FF946DF-BECC-4ADA-BF76-3952E6F2703B}" type="presParOf" srcId="{2E882B67-2CB8-483C-8D39-B024DC3D2BAF}" destId="{D93DC20E-0516-4C2D-BC01-F46309014827}" srcOrd="1" destOrd="0" presId="urn:microsoft.com/office/officeart/2008/layout/NameandTitleOrganizationalChart"/>
    <dgm:cxn modelId="{030A733A-59F2-4B9E-BC1D-333A9E253796}" type="presParOf" srcId="{2E882B67-2CB8-483C-8D39-B024DC3D2BAF}" destId="{DAF9C034-0924-4938-91C4-CB1D9A30B170}" srcOrd="2" destOrd="0" presId="urn:microsoft.com/office/officeart/2008/layout/NameandTitleOrganizationalChart"/>
    <dgm:cxn modelId="{D88B93EA-03A4-4794-88FF-0E65588B1479}" type="presParOf" srcId="{208A611A-F845-45CE-8FCE-1AB677FE155F}" destId="{3978307E-14EF-4AA0-9403-DC3CCF1D08B4}" srcOrd="1" destOrd="0" presId="urn:microsoft.com/office/officeart/2008/layout/NameandTitleOrganizationalChart"/>
    <dgm:cxn modelId="{F9EA8D20-DD91-44D9-97C0-F1766CE71D57}" type="presParOf" srcId="{3978307E-14EF-4AA0-9403-DC3CCF1D08B4}" destId="{E01F15C3-C899-4882-BFB3-ECCB839FC380}" srcOrd="0" destOrd="0" presId="urn:microsoft.com/office/officeart/2008/layout/NameandTitleOrganizationalChart"/>
    <dgm:cxn modelId="{6180EB5E-6F4D-4D1F-910B-0ED4EE4F9D42}" type="presParOf" srcId="{3978307E-14EF-4AA0-9403-DC3CCF1D08B4}" destId="{C306437A-FA62-430E-98E6-377CAFF42347}" srcOrd="1" destOrd="0" presId="urn:microsoft.com/office/officeart/2008/layout/NameandTitleOrganizationalChart"/>
    <dgm:cxn modelId="{3EC3D2CF-4D65-4591-9A08-90580929C4DA}" type="presParOf" srcId="{C306437A-FA62-430E-98E6-377CAFF42347}" destId="{D163CE9F-B500-469D-B789-C121A49F70A0}" srcOrd="0" destOrd="0" presId="urn:microsoft.com/office/officeart/2008/layout/NameandTitleOrganizationalChart"/>
    <dgm:cxn modelId="{727DC059-83D2-4F45-80D2-AD22404ECEBD}" type="presParOf" srcId="{D163CE9F-B500-469D-B789-C121A49F70A0}" destId="{E66A8EC6-0AF6-4F6B-940D-84E83A38C746}" srcOrd="0" destOrd="0" presId="urn:microsoft.com/office/officeart/2008/layout/NameandTitleOrganizationalChart"/>
    <dgm:cxn modelId="{AAA9F197-B1BF-4498-8B08-F5F595EF1517}" type="presParOf" srcId="{D163CE9F-B500-469D-B789-C121A49F70A0}" destId="{B6CD3523-9E74-45C7-A345-F3707AD12D88}" srcOrd="1" destOrd="0" presId="urn:microsoft.com/office/officeart/2008/layout/NameandTitleOrganizationalChart"/>
    <dgm:cxn modelId="{0383B496-8656-4579-A5FB-8ECB4E14E330}" type="presParOf" srcId="{D163CE9F-B500-469D-B789-C121A49F70A0}" destId="{7B9605E4-5AF0-445C-8002-FE4067727575}" srcOrd="2" destOrd="0" presId="urn:microsoft.com/office/officeart/2008/layout/NameandTitleOrganizationalChart"/>
    <dgm:cxn modelId="{1E80CFB9-BB87-434B-A0AA-6CCD10B38ECE}" type="presParOf" srcId="{C306437A-FA62-430E-98E6-377CAFF42347}" destId="{1AA6220E-DA20-40F9-A42F-1F0A1AD9B1A0}" srcOrd="1" destOrd="0" presId="urn:microsoft.com/office/officeart/2008/layout/NameandTitleOrganizationalChart"/>
    <dgm:cxn modelId="{02E1EE5E-71BE-410B-B994-A5A64211A9DA}" type="presParOf" srcId="{C306437A-FA62-430E-98E6-377CAFF42347}" destId="{699BCDA3-C158-4523-8055-2912C0EAA264}" srcOrd="2" destOrd="0" presId="urn:microsoft.com/office/officeart/2008/layout/NameandTitleOrganizationalChart"/>
    <dgm:cxn modelId="{D16011DB-CDFB-4453-9B41-877B64757583}" type="presParOf" srcId="{3978307E-14EF-4AA0-9403-DC3CCF1D08B4}" destId="{C55A1332-0D04-4CB2-A7C2-6F2DD167811D}" srcOrd="2" destOrd="0" presId="urn:microsoft.com/office/officeart/2008/layout/NameandTitleOrganizationalChart"/>
    <dgm:cxn modelId="{8BDB0C42-9A32-4C89-9D85-4613688DA23A}" type="presParOf" srcId="{3978307E-14EF-4AA0-9403-DC3CCF1D08B4}" destId="{13583EE9-889F-446F-885C-B59D780D9C02}" srcOrd="3" destOrd="0" presId="urn:microsoft.com/office/officeart/2008/layout/NameandTitleOrganizationalChart"/>
    <dgm:cxn modelId="{7742E58D-712E-4CF0-85CB-B6130FB5EAD4}" type="presParOf" srcId="{13583EE9-889F-446F-885C-B59D780D9C02}" destId="{EA49C023-410A-4F42-AD12-6EEBC5DDDA00}" srcOrd="0" destOrd="0" presId="urn:microsoft.com/office/officeart/2008/layout/NameandTitleOrganizationalChart"/>
    <dgm:cxn modelId="{3259F7C2-9FA2-4DEC-9D9A-3E2A8D68C7A5}" type="presParOf" srcId="{EA49C023-410A-4F42-AD12-6EEBC5DDDA00}" destId="{746A91F2-839E-4FF9-A4C8-093796DF45B9}" srcOrd="0" destOrd="0" presId="urn:microsoft.com/office/officeart/2008/layout/NameandTitleOrganizationalChart"/>
    <dgm:cxn modelId="{1EDFE234-A978-49EC-8B01-318D854D72CF}" type="presParOf" srcId="{EA49C023-410A-4F42-AD12-6EEBC5DDDA00}" destId="{651F6C2C-984E-4258-8FC5-34DF87659E12}" srcOrd="1" destOrd="0" presId="urn:microsoft.com/office/officeart/2008/layout/NameandTitleOrganizationalChart"/>
    <dgm:cxn modelId="{754C7055-C7F3-43C3-9950-1A9E0ED06D50}" type="presParOf" srcId="{EA49C023-410A-4F42-AD12-6EEBC5DDDA00}" destId="{293D3FC8-4838-4E97-8A8F-B40CC9013931}" srcOrd="2" destOrd="0" presId="urn:microsoft.com/office/officeart/2008/layout/NameandTitleOrganizationalChart"/>
    <dgm:cxn modelId="{6781A935-D706-478C-B862-F9540995DE24}" type="presParOf" srcId="{13583EE9-889F-446F-885C-B59D780D9C02}" destId="{BBC65745-32B5-4587-979D-A19EF7102BC5}" srcOrd="1" destOrd="0" presId="urn:microsoft.com/office/officeart/2008/layout/NameandTitleOrganizationalChart"/>
    <dgm:cxn modelId="{04C8D9D3-A3A7-443D-8CF2-129CE96366D5}" type="presParOf" srcId="{13583EE9-889F-446F-885C-B59D780D9C02}" destId="{AA71A4AB-C64C-4107-94D5-3B479FC832A1}" srcOrd="2" destOrd="0" presId="urn:microsoft.com/office/officeart/2008/layout/NameandTitleOrganizationalChart"/>
    <dgm:cxn modelId="{9A24E9A4-A2D7-46F5-8ECF-44736362F252}" type="presParOf" srcId="{208A611A-F845-45CE-8FCE-1AB677FE155F}" destId="{568C0712-6CCC-4AF9-806D-19DF02EF923E}" srcOrd="2" destOrd="0" presId="urn:microsoft.com/office/officeart/2008/layout/NameandTitleOrganizationalChart"/>
    <dgm:cxn modelId="{6436259A-F8FA-4724-BCB5-302B8790C441}" type="presParOf" srcId="{A5C6D8A6-1B46-4DE5-B788-CEAB1607388A}" destId="{B41450AA-456D-416E-AFFE-1A9729B6CDFF}" srcOrd="2" destOrd="0" presId="urn:microsoft.com/office/officeart/2008/layout/NameandTitleOrganizationalChart"/>
    <dgm:cxn modelId="{487BED5F-D6C2-4E99-8943-BE59F32487A3}" type="presParOf" srcId="{A5C6D8A6-1B46-4DE5-B788-CEAB1607388A}" destId="{8A2415B3-0E36-4741-9FFA-D790E7AF505A}" srcOrd="3" destOrd="0" presId="urn:microsoft.com/office/officeart/2008/layout/NameandTitleOrganizationalChart"/>
    <dgm:cxn modelId="{F612EEEB-F5A6-4457-9965-3737A9135817}" type="presParOf" srcId="{8A2415B3-0E36-4741-9FFA-D790E7AF505A}" destId="{AFC3C481-D105-4D61-A972-4FAE3B6E79C6}" srcOrd="0" destOrd="0" presId="urn:microsoft.com/office/officeart/2008/layout/NameandTitleOrganizationalChart"/>
    <dgm:cxn modelId="{664937F5-C5CD-48C2-A4C7-BC2F9592364C}" type="presParOf" srcId="{AFC3C481-D105-4D61-A972-4FAE3B6E79C6}" destId="{C8E0302E-2F48-4187-B550-43F7E5BB1018}" srcOrd="0" destOrd="0" presId="urn:microsoft.com/office/officeart/2008/layout/NameandTitleOrganizationalChart"/>
    <dgm:cxn modelId="{D9439517-DB77-42FD-A95B-6E54079EC1B9}" type="presParOf" srcId="{AFC3C481-D105-4D61-A972-4FAE3B6E79C6}" destId="{EE513F17-9E22-4600-9D06-6E7FFCDB64C9}" srcOrd="1" destOrd="0" presId="urn:microsoft.com/office/officeart/2008/layout/NameandTitleOrganizationalChart"/>
    <dgm:cxn modelId="{061CFC85-55DF-4898-BB4A-DF8BA0C6E99E}" type="presParOf" srcId="{AFC3C481-D105-4D61-A972-4FAE3B6E79C6}" destId="{93350EC5-F7A2-47C9-B159-D3F1E62E3A16}" srcOrd="2" destOrd="0" presId="urn:microsoft.com/office/officeart/2008/layout/NameandTitleOrganizationalChart"/>
    <dgm:cxn modelId="{85EEB8A5-624E-4DD9-A47D-9E474E451A4F}" type="presParOf" srcId="{8A2415B3-0E36-4741-9FFA-D790E7AF505A}" destId="{0C7C4A46-43B3-4CD4-8475-DE38B5F90DEA}" srcOrd="1" destOrd="0" presId="urn:microsoft.com/office/officeart/2008/layout/NameandTitleOrganizationalChart"/>
    <dgm:cxn modelId="{C69DBEA9-EDAC-4B18-B975-3004599F26CE}" type="presParOf" srcId="{8A2415B3-0E36-4741-9FFA-D790E7AF505A}" destId="{59056A69-A51A-403B-B549-FA45A30DE269}" srcOrd="2" destOrd="0" presId="urn:microsoft.com/office/officeart/2008/layout/NameandTitleOrganizationalChart"/>
    <dgm:cxn modelId="{675303AD-A70E-484D-89CD-D0F078C1FC7F}" type="presParOf" srcId="{F826D984-2FAF-43A8-BE00-9EEFCC277274}" destId="{94FACA31-BBA7-4050-808F-C1D541CC5756}" srcOrd="2" destOrd="0" presId="urn:microsoft.com/office/officeart/2008/layout/NameandTitleOrganizational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06A5A8-D601-49C2-ADE9-680699E9F404}"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6E327302-BE38-418B-A0B6-D5CE9AF2A13A}">
      <dgm:prSet phldrT="[Text]"/>
      <dgm:spPr/>
      <dgm:t>
        <a:bodyPr/>
        <a:lstStyle/>
        <a:p>
          <a:r>
            <a:rPr lang="en-US" dirty="0"/>
            <a:t>oral PrEP + Placebo</a:t>
          </a:r>
        </a:p>
      </dgm:t>
    </dgm:pt>
    <dgm:pt modelId="{C7176F1F-E63F-46D3-809E-0536B430EA20}" type="parTrans" cxnId="{A4F83956-C901-4311-82DC-F6DC2735DBA6}">
      <dgm:prSet/>
      <dgm:spPr/>
      <dgm:t>
        <a:bodyPr/>
        <a:lstStyle/>
        <a:p>
          <a:endParaRPr lang="en-US"/>
        </a:p>
      </dgm:t>
    </dgm:pt>
    <dgm:pt modelId="{6E139EBB-CDBC-4487-A2CC-43A9CBD97AD4}" type="sibTrans" cxnId="{A4F83956-C901-4311-82DC-F6DC2735DBA6}">
      <dgm:prSet/>
      <dgm:spPr/>
      <dgm:t>
        <a:bodyPr/>
        <a:lstStyle/>
        <a:p>
          <a:endParaRPr lang="en-US"/>
        </a:p>
      </dgm:t>
    </dgm:pt>
    <dgm:pt modelId="{AC50B2CD-DDE9-4682-9567-B9FB34C29802}">
      <dgm:prSet phldrT="[Text]"/>
      <dgm:spPr/>
      <dgm:t>
        <a:bodyPr/>
        <a:lstStyle/>
        <a:p>
          <a:r>
            <a:rPr lang="en-US" dirty="0"/>
            <a:t>oral </a:t>
          </a:r>
          <a:r>
            <a:rPr lang="en-US" dirty="0" err="1"/>
            <a:t>PrEP</a:t>
          </a:r>
          <a:r>
            <a:rPr lang="en-US" dirty="0"/>
            <a:t> + EXP</a:t>
          </a:r>
        </a:p>
      </dgm:t>
    </dgm:pt>
    <dgm:pt modelId="{F3F00F5F-17EA-4BE0-8F68-010515681806}" type="parTrans" cxnId="{EA8F26F0-F1EC-47C9-99AE-901639CEEF78}">
      <dgm:prSet/>
      <dgm:spPr/>
      <dgm:t>
        <a:bodyPr/>
        <a:lstStyle/>
        <a:p>
          <a:endParaRPr lang="en-US"/>
        </a:p>
      </dgm:t>
    </dgm:pt>
    <dgm:pt modelId="{BBB5D788-C778-4917-BE53-C2623AAEA0CE}" type="sibTrans" cxnId="{EA8F26F0-F1EC-47C9-99AE-901639CEEF78}">
      <dgm:prSet/>
      <dgm:spPr/>
      <dgm:t>
        <a:bodyPr/>
        <a:lstStyle/>
        <a:p>
          <a:endParaRPr lang="en-US"/>
        </a:p>
      </dgm:t>
    </dgm:pt>
    <dgm:pt modelId="{5B63BA75-7922-49CA-B817-BD44649F43F0}" type="pres">
      <dgm:prSet presAssocID="{9D06A5A8-D601-49C2-ADE9-680699E9F404}" presName="Name0" presStyleCnt="0">
        <dgm:presLayoutVars>
          <dgm:dir/>
          <dgm:resizeHandles val="exact"/>
        </dgm:presLayoutVars>
      </dgm:prSet>
      <dgm:spPr/>
    </dgm:pt>
    <dgm:pt modelId="{C9A1F3F5-3D75-4779-9739-C10A8FD77C1E}" type="pres">
      <dgm:prSet presAssocID="{6E327302-BE38-418B-A0B6-D5CE9AF2A13A}" presName="compNode" presStyleCnt="0"/>
      <dgm:spPr/>
    </dgm:pt>
    <dgm:pt modelId="{B7E80FFF-A4F5-4A7B-AC1F-EDC48255E224}" type="pres">
      <dgm:prSet presAssocID="{6E327302-BE38-418B-A0B6-D5CE9AF2A13A}" presName="pictRect" presStyleLbl="node1" presStyleIdx="0" presStyleCnt="2"/>
      <dgm:spPr>
        <a:blipFill rotWithShape="1">
          <a:blip xmlns:r="http://schemas.openxmlformats.org/officeDocument/2006/relationships" r:embed="rId1"/>
          <a:stretch>
            <a:fillRect/>
          </a:stretch>
        </a:blipFill>
      </dgm:spPr>
    </dgm:pt>
    <dgm:pt modelId="{7ABF16CB-134C-41A6-ADAD-683D50A38E21}" type="pres">
      <dgm:prSet presAssocID="{6E327302-BE38-418B-A0B6-D5CE9AF2A13A}" presName="textRect" presStyleLbl="revTx" presStyleIdx="0" presStyleCnt="2">
        <dgm:presLayoutVars>
          <dgm:bulletEnabled val="1"/>
        </dgm:presLayoutVars>
      </dgm:prSet>
      <dgm:spPr/>
    </dgm:pt>
    <dgm:pt modelId="{9ECC5FF1-8247-4EEB-B6C3-0D2335C2345D}" type="pres">
      <dgm:prSet presAssocID="{6E139EBB-CDBC-4487-A2CC-43A9CBD97AD4}" presName="sibTrans" presStyleLbl="sibTrans2D1" presStyleIdx="0" presStyleCnt="0"/>
      <dgm:spPr/>
    </dgm:pt>
    <dgm:pt modelId="{C3C7A7DF-7A38-48A9-B380-C11A8815A2ED}" type="pres">
      <dgm:prSet presAssocID="{AC50B2CD-DDE9-4682-9567-B9FB34C29802}" presName="compNode" presStyleCnt="0"/>
      <dgm:spPr/>
    </dgm:pt>
    <dgm:pt modelId="{868A5919-0166-47EE-A30A-3F1C9885F84B}" type="pres">
      <dgm:prSet presAssocID="{AC50B2CD-DDE9-4682-9567-B9FB34C29802}" presName="pictRect" presStyleLbl="node1" presStyleIdx="1" presStyleCnt="2" custLinFactNeighborX="-786" custLinFactNeighborY="-3699"/>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1000" r="-11000"/>
          </a:stretch>
        </a:blipFill>
      </dgm:spPr>
    </dgm:pt>
    <dgm:pt modelId="{A81AFD0B-94A7-4225-9557-F8FE20A47313}" type="pres">
      <dgm:prSet presAssocID="{AC50B2CD-DDE9-4682-9567-B9FB34C29802}" presName="textRect" presStyleLbl="revTx" presStyleIdx="1" presStyleCnt="2">
        <dgm:presLayoutVars>
          <dgm:bulletEnabled val="1"/>
        </dgm:presLayoutVars>
      </dgm:prSet>
      <dgm:spPr/>
    </dgm:pt>
  </dgm:ptLst>
  <dgm:cxnLst>
    <dgm:cxn modelId="{90B83328-201B-4E62-887C-BCF042AC6184}" type="presOf" srcId="{6E327302-BE38-418B-A0B6-D5CE9AF2A13A}" destId="{7ABF16CB-134C-41A6-ADAD-683D50A38E21}" srcOrd="0" destOrd="0" presId="urn:microsoft.com/office/officeart/2005/8/layout/pList1"/>
    <dgm:cxn modelId="{A4F83956-C901-4311-82DC-F6DC2735DBA6}" srcId="{9D06A5A8-D601-49C2-ADE9-680699E9F404}" destId="{6E327302-BE38-418B-A0B6-D5CE9AF2A13A}" srcOrd="0" destOrd="0" parTransId="{C7176F1F-E63F-46D3-809E-0536B430EA20}" sibTransId="{6E139EBB-CDBC-4487-A2CC-43A9CBD97AD4}"/>
    <dgm:cxn modelId="{D233177B-51B3-4166-A776-15AD26DDAC7A}" type="presOf" srcId="{6E139EBB-CDBC-4487-A2CC-43A9CBD97AD4}" destId="{9ECC5FF1-8247-4EEB-B6C3-0D2335C2345D}" srcOrd="0" destOrd="0" presId="urn:microsoft.com/office/officeart/2005/8/layout/pList1"/>
    <dgm:cxn modelId="{841A36A9-63CA-4B30-8700-FDFA60BEB28C}" type="presOf" srcId="{AC50B2CD-DDE9-4682-9567-B9FB34C29802}" destId="{A81AFD0B-94A7-4225-9557-F8FE20A47313}" srcOrd="0" destOrd="0" presId="urn:microsoft.com/office/officeart/2005/8/layout/pList1"/>
    <dgm:cxn modelId="{01A518EF-A917-417A-BED1-9AAD93207FBC}" type="presOf" srcId="{9D06A5A8-D601-49C2-ADE9-680699E9F404}" destId="{5B63BA75-7922-49CA-B817-BD44649F43F0}" srcOrd="0" destOrd="0" presId="urn:microsoft.com/office/officeart/2005/8/layout/pList1"/>
    <dgm:cxn modelId="{EA8F26F0-F1EC-47C9-99AE-901639CEEF78}" srcId="{9D06A5A8-D601-49C2-ADE9-680699E9F404}" destId="{AC50B2CD-DDE9-4682-9567-B9FB34C29802}" srcOrd="1" destOrd="0" parTransId="{F3F00F5F-17EA-4BE0-8F68-010515681806}" sibTransId="{BBB5D788-C778-4917-BE53-C2623AAEA0CE}"/>
    <dgm:cxn modelId="{3AEACFAD-0DD7-480D-9FED-680C74F7B95A}" type="presParOf" srcId="{5B63BA75-7922-49CA-B817-BD44649F43F0}" destId="{C9A1F3F5-3D75-4779-9739-C10A8FD77C1E}" srcOrd="0" destOrd="0" presId="urn:microsoft.com/office/officeart/2005/8/layout/pList1"/>
    <dgm:cxn modelId="{BFE91422-7636-4444-AE3D-39AAC79FF066}" type="presParOf" srcId="{C9A1F3F5-3D75-4779-9739-C10A8FD77C1E}" destId="{B7E80FFF-A4F5-4A7B-AC1F-EDC48255E224}" srcOrd="0" destOrd="0" presId="urn:microsoft.com/office/officeart/2005/8/layout/pList1"/>
    <dgm:cxn modelId="{8EB02DE0-4799-48D9-8BED-300F5B95ADAD}" type="presParOf" srcId="{C9A1F3F5-3D75-4779-9739-C10A8FD77C1E}" destId="{7ABF16CB-134C-41A6-ADAD-683D50A38E21}" srcOrd="1" destOrd="0" presId="urn:microsoft.com/office/officeart/2005/8/layout/pList1"/>
    <dgm:cxn modelId="{776FB3A5-A536-4F0C-A714-A97103C02DF4}" type="presParOf" srcId="{5B63BA75-7922-49CA-B817-BD44649F43F0}" destId="{9ECC5FF1-8247-4EEB-B6C3-0D2335C2345D}" srcOrd="1" destOrd="0" presId="urn:microsoft.com/office/officeart/2005/8/layout/pList1"/>
    <dgm:cxn modelId="{04B6A399-63BC-4EC3-B02D-AE81DFA5AC9F}" type="presParOf" srcId="{5B63BA75-7922-49CA-B817-BD44649F43F0}" destId="{C3C7A7DF-7A38-48A9-B380-C11A8815A2ED}" srcOrd="2" destOrd="0" presId="urn:microsoft.com/office/officeart/2005/8/layout/pList1"/>
    <dgm:cxn modelId="{216B1FA0-B3CF-46B2-9224-F5611111C0DC}" type="presParOf" srcId="{C3C7A7DF-7A38-48A9-B380-C11A8815A2ED}" destId="{868A5919-0166-47EE-A30A-3F1C9885F84B}" srcOrd="0" destOrd="0" presId="urn:microsoft.com/office/officeart/2005/8/layout/pList1"/>
    <dgm:cxn modelId="{4111AE1F-1837-4865-BE38-FD3D767D15CD}" type="presParOf" srcId="{C3C7A7DF-7A38-48A9-B380-C11A8815A2ED}" destId="{A81AFD0B-94A7-4225-9557-F8FE20A47313}" srcOrd="1" destOrd="0" presId="urn:microsoft.com/office/officeart/2005/8/layout/pList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D06A5A8-D601-49C2-ADE9-680699E9F404}"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6E327302-BE38-418B-A0B6-D5CE9AF2A13A}">
      <dgm:prSet phldrT="[Text]"/>
      <dgm:spPr/>
      <dgm:t>
        <a:bodyPr/>
        <a:lstStyle/>
        <a:p>
          <a:r>
            <a:rPr lang="en-US" dirty="0"/>
            <a:t>Oral </a:t>
          </a:r>
          <a:r>
            <a:rPr lang="en-US" dirty="0" err="1"/>
            <a:t>PrEP</a:t>
          </a:r>
          <a:endParaRPr lang="en-US" dirty="0"/>
        </a:p>
      </dgm:t>
    </dgm:pt>
    <dgm:pt modelId="{C7176F1F-E63F-46D3-809E-0536B430EA20}" type="parTrans" cxnId="{A4F83956-C901-4311-82DC-F6DC2735DBA6}">
      <dgm:prSet/>
      <dgm:spPr/>
      <dgm:t>
        <a:bodyPr/>
        <a:lstStyle/>
        <a:p>
          <a:endParaRPr lang="en-US"/>
        </a:p>
      </dgm:t>
    </dgm:pt>
    <dgm:pt modelId="{6E139EBB-CDBC-4487-A2CC-43A9CBD97AD4}" type="sibTrans" cxnId="{A4F83956-C901-4311-82DC-F6DC2735DBA6}">
      <dgm:prSet/>
      <dgm:spPr/>
      <dgm:t>
        <a:bodyPr/>
        <a:lstStyle/>
        <a:p>
          <a:endParaRPr lang="en-US"/>
        </a:p>
      </dgm:t>
    </dgm:pt>
    <dgm:pt modelId="{FAE6BA79-92AB-42F0-80F8-BF7828FFEF9E}">
      <dgm:prSet phldrT="[Text]"/>
      <dgm:spPr/>
      <dgm:t>
        <a:bodyPr/>
        <a:lstStyle/>
        <a:p>
          <a:r>
            <a:rPr lang="en-US" dirty="0"/>
            <a:t>EXP</a:t>
          </a:r>
        </a:p>
      </dgm:t>
    </dgm:pt>
    <dgm:pt modelId="{63B94143-4AB7-4C19-89AA-8CDCF609691E}" type="parTrans" cxnId="{547D1297-CA6B-4C63-BBF2-747230E2D198}">
      <dgm:prSet/>
      <dgm:spPr/>
      <dgm:t>
        <a:bodyPr/>
        <a:lstStyle/>
        <a:p>
          <a:endParaRPr lang="en-US"/>
        </a:p>
      </dgm:t>
    </dgm:pt>
    <dgm:pt modelId="{6CD16A7E-8E79-4A63-8D45-56147EE98248}" type="sibTrans" cxnId="{547D1297-CA6B-4C63-BBF2-747230E2D198}">
      <dgm:prSet/>
      <dgm:spPr/>
      <dgm:t>
        <a:bodyPr/>
        <a:lstStyle/>
        <a:p>
          <a:endParaRPr lang="en-US"/>
        </a:p>
      </dgm:t>
    </dgm:pt>
    <dgm:pt modelId="{5B63BA75-7922-49CA-B817-BD44649F43F0}" type="pres">
      <dgm:prSet presAssocID="{9D06A5A8-D601-49C2-ADE9-680699E9F404}" presName="Name0" presStyleCnt="0">
        <dgm:presLayoutVars>
          <dgm:dir/>
          <dgm:resizeHandles val="exact"/>
        </dgm:presLayoutVars>
      </dgm:prSet>
      <dgm:spPr/>
    </dgm:pt>
    <dgm:pt modelId="{C9A1F3F5-3D75-4779-9739-C10A8FD77C1E}" type="pres">
      <dgm:prSet presAssocID="{6E327302-BE38-418B-A0B6-D5CE9AF2A13A}" presName="compNode" presStyleCnt="0"/>
      <dgm:spPr/>
    </dgm:pt>
    <dgm:pt modelId="{B7E80FFF-A4F5-4A7B-AC1F-EDC48255E224}" type="pres">
      <dgm:prSet presAssocID="{6E327302-BE38-418B-A0B6-D5CE9AF2A13A}" presName="pictRect" presStyleLbl="node1" presStyleIdx="0" presStyleCnt="2"/>
      <dgm:spPr>
        <a:blipFill rotWithShape="1">
          <a:blip xmlns:r="http://schemas.openxmlformats.org/officeDocument/2006/relationships" r:embed="rId1"/>
          <a:stretch>
            <a:fillRect/>
          </a:stretch>
        </a:blipFill>
      </dgm:spPr>
    </dgm:pt>
    <dgm:pt modelId="{7ABF16CB-134C-41A6-ADAD-683D50A38E21}" type="pres">
      <dgm:prSet presAssocID="{6E327302-BE38-418B-A0B6-D5CE9AF2A13A}" presName="textRect" presStyleLbl="revTx" presStyleIdx="0" presStyleCnt="2">
        <dgm:presLayoutVars>
          <dgm:bulletEnabled val="1"/>
        </dgm:presLayoutVars>
      </dgm:prSet>
      <dgm:spPr/>
    </dgm:pt>
    <dgm:pt modelId="{9ECC5FF1-8247-4EEB-B6C3-0D2335C2345D}" type="pres">
      <dgm:prSet presAssocID="{6E139EBB-CDBC-4487-A2CC-43A9CBD97AD4}" presName="sibTrans" presStyleLbl="sibTrans2D1" presStyleIdx="0" presStyleCnt="0"/>
      <dgm:spPr/>
    </dgm:pt>
    <dgm:pt modelId="{EC4D77C8-FFF3-405A-9DFC-72E0A224B9B7}" type="pres">
      <dgm:prSet presAssocID="{FAE6BA79-92AB-42F0-80F8-BF7828FFEF9E}" presName="compNode" presStyleCnt="0"/>
      <dgm:spPr/>
    </dgm:pt>
    <dgm:pt modelId="{401BC040-C32F-477E-A8E0-37BC2AF11BB5}" type="pres">
      <dgm:prSet presAssocID="{FAE6BA79-92AB-42F0-80F8-BF7828FFEF9E}" presName="pictRect" presStyleLbl="node1" presStyleIdx="1" presStyleCnt="2"/>
      <dgm:spPr>
        <a:blipFill rotWithShape="1">
          <a:blip xmlns:r="http://schemas.openxmlformats.org/officeDocument/2006/relationships" r:embed="rId2"/>
          <a:stretch>
            <a:fillRect/>
          </a:stretch>
        </a:blipFill>
      </dgm:spPr>
    </dgm:pt>
    <dgm:pt modelId="{330DD072-6F55-4B74-BA4C-2F89B802155F}" type="pres">
      <dgm:prSet presAssocID="{FAE6BA79-92AB-42F0-80F8-BF7828FFEF9E}" presName="textRect" presStyleLbl="revTx" presStyleIdx="1" presStyleCnt="2">
        <dgm:presLayoutVars>
          <dgm:bulletEnabled val="1"/>
        </dgm:presLayoutVars>
      </dgm:prSet>
      <dgm:spPr/>
    </dgm:pt>
  </dgm:ptLst>
  <dgm:cxnLst>
    <dgm:cxn modelId="{4B9A760D-C744-4F70-97C3-352EB2E9A04F}" type="presOf" srcId="{FAE6BA79-92AB-42F0-80F8-BF7828FFEF9E}" destId="{330DD072-6F55-4B74-BA4C-2F89B802155F}" srcOrd="0" destOrd="0" presId="urn:microsoft.com/office/officeart/2005/8/layout/pList1"/>
    <dgm:cxn modelId="{E9CB6865-8A75-4C0E-B930-50C7EE6DCB44}" type="presOf" srcId="{6E327302-BE38-418B-A0B6-D5CE9AF2A13A}" destId="{7ABF16CB-134C-41A6-ADAD-683D50A38E21}" srcOrd="0" destOrd="0" presId="urn:microsoft.com/office/officeart/2005/8/layout/pList1"/>
    <dgm:cxn modelId="{6E8E3D4C-84DB-4CD0-940F-59F0FBF02891}" type="presOf" srcId="{9D06A5A8-D601-49C2-ADE9-680699E9F404}" destId="{5B63BA75-7922-49CA-B817-BD44649F43F0}" srcOrd="0" destOrd="0" presId="urn:microsoft.com/office/officeart/2005/8/layout/pList1"/>
    <dgm:cxn modelId="{A4F83956-C901-4311-82DC-F6DC2735DBA6}" srcId="{9D06A5A8-D601-49C2-ADE9-680699E9F404}" destId="{6E327302-BE38-418B-A0B6-D5CE9AF2A13A}" srcOrd="0" destOrd="0" parTransId="{C7176F1F-E63F-46D3-809E-0536B430EA20}" sibTransId="{6E139EBB-CDBC-4487-A2CC-43A9CBD97AD4}"/>
    <dgm:cxn modelId="{547D1297-CA6B-4C63-BBF2-747230E2D198}" srcId="{9D06A5A8-D601-49C2-ADE9-680699E9F404}" destId="{FAE6BA79-92AB-42F0-80F8-BF7828FFEF9E}" srcOrd="1" destOrd="0" parTransId="{63B94143-4AB7-4C19-89AA-8CDCF609691E}" sibTransId="{6CD16A7E-8E79-4A63-8D45-56147EE98248}"/>
    <dgm:cxn modelId="{DCBC91E4-05D7-478C-BBE1-DF9E940C2C6E}" type="presOf" srcId="{6E139EBB-CDBC-4487-A2CC-43A9CBD97AD4}" destId="{9ECC5FF1-8247-4EEB-B6C3-0D2335C2345D}" srcOrd="0" destOrd="0" presId="urn:microsoft.com/office/officeart/2005/8/layout/pList1"/>
    <dgm:cxn modelId="{9E119B9A-19ED-457C-850D-04046497F83D}" type="presParOf" srcId="{5B63BA75-7922-49CA-B817-BD44649F43F0}" destId="{C9A1F3F5-3D75-4779-9739-C10A8FD77C1E}" srcOrd="0" destOrd="0" presId="urn:microsoft.com/office/officeart/2005/8/layout/pList1"/>
    <dgm:cxn modelId="{7FC1C198-0BAE-4B95-8C0F-188E60FEF72F}" type="presParOf" srcId="{C9A1F3F5-3D75-4779-9739-C10A8FD77C1E}" destId="{B7E80FFF-A4F5-4A7B-AC1F-EDC48255E224}" srcOrd="0" destOrd="0" presId="urn:microsoft.com/office/officeart/2005/8/layout/pList1"/>
    <dgm:cxn modelId="{6379C92E-C415-4725-B441-0B19161FE0BF}" type="presParOf" srcId="{C9A1F3F5-3D75-4779-9739-C10A8FD77C1E}" destId="{7ABF16CB-134C-41A6-ADAD-683D50A38E21}" srcOrd="1" destOrd="0" presId="urn:microsoft.com/office/officeart/2005/8/layout/pList1"/>
    <dgm:cxn modelId="{46BF0F16-CEA8-4724-B9FC-A02A1CFB732C}" type="presParOf" srcId="{5B63BA75-7922-49CA-B817-BD44649F43F0}" destId="{9ECC5FF1-8247-4EEB-B6C3-0D2335C2345D}" srcOrd="1" destOrd="0" presId="urn:microsoft.com/office/officeart/2005/8/layout/pList1"/>
    <dgm:cxn modelId="{74B36F10-72DE-47B9-96E1-705BBBD46DBA}" type="presParOf" srcId="{5B63BA75-7922-49CA-B817-BD44649F43F0}" destId="{EC4D77C8-FFF3-405A-9DFC-72E0A224B9B7}" srcOrd="2" destOrd="0" presId="urn:microsoft.com/office/officeart/2005/8/layout/pList1"/>
    <dgm:cxn modelId="{7490A785-8C7C-4E62-A6D6-CBC0C0ABD5C1}" type="presParOf" srcId="{EC4D77C8-FFF3-405A-9DFC-72E0A224B9B7}" destId="{401BC040-C32F-477E-A8E0-37BC2AF11BB5}" srcOrd="0" destOrd="0" presId="urn:microsoft.com/office/officeart/2005/8/layout/pList1"/>
    <dgm:cxn modelId="{313CDD7B-759E-4356-9C91-B094E25F868F}" type="presParOf" srcId="{EC4D77C8-FFF3-405A-9DFC-72E0A224B9B7}" destId="{330DD072-6F55-4B74-BA4C-2F89B802155F}" srcOrd="1" destOrd="0" presId="urn:microsoft.com/office/officeart/2005/8/layout/p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D06A5A8-D601-49C2-ADE9-680699E9F404}"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6E327302-BE38-418B-A0B6-D5CE9AF2A13A}">
      <dgm:prSet phldrT="[Text]" custT="1"/>
      <dgm:spPr/>
      <dgm:t>
        <a:bodyPr/>
        <a:lstStyle/>
        <a:p>
          <a:r>
            <a:rPr lang="en-US" sz="2400" dirty="0"/>
            <a:t>Placebo</a:t>
          </a:r>
          <a:endParaRPr lang="en-US" sz="2800" dirty="0"/>
        </a:p>
      </dgm:t>
    </dgm:pt>
    <dgm:pt modelId="{C7176F1F-E63F-46D3-809E-0536B430EA20}" type="parTrans" cxnId="{A4F83956-C901-4311-82DC-F6DC2735DBA6}">
      <dgm:prSet/>
      <dgm:spPr/>
      <dgm:t>
        <a:bodyPr/>
        <a:lstStyle/>
        <a:p>
          <a:endParaRPr lang="en-US"/>
        </a:p>
      </dgm:t>
    </dgm:pt>
    <dgm:pt modelId="{6E139EBB-CDBC-4487-A2CC-43A9CBD97AD4}" type="sibTrans" cxnId="{A4F83956-C901-4311-82DC-F6DC2735DBA6}">
      <dgm:prSet/>
      <dgm:spPr/>
      <dgm:t>
        <a:bodyPr/>
        <a:lstStyle/>
        <a:p>
          <a:endParaRPr lang="en-US"/>
        </a:p>
      </dgm:t>
    </dgm:pt>
    <dgm:pt modelId="{AC50B2CD-DDE9-4682-9567-B9FB34C29802}">
      <dgm:prSet phldrT="[Text]" custT="1"/>
      <dgm:spPr/>
      <dgm:t>
        <a:bodyPr/>
        <a:lstStyle/>
        <a:p>
          <a:r>
            <a:rPr lang="en-US" sz="2400" dirty="0"/>
            <a:t>EXP</a:t>
          </a:r>
          <a:endParaRPr lang="en-US" sz="3100" dirty="0"/>
        </a:p>
      </dgm:t>
    </dgm:pt>
    <dgm:pt modelId="{F3F00F5F-17EA-4BE0-8F68-010515681806}" type="parTrans" cxnId="{EA8F26F0-F1EC-47C9-99AE-901639CEEF78}">
      <dgm:prSet/>
      <dgm:spPr/>
      <dgm:t>
        <a:bodyPr/>
        <a:lstStyle/>
        <a:p>
          <a:endParaRPr lang="en-US"/>
        </a:p>
      </dgm:t>
    </dgm:pt>
    <dgm:pt modelId="{BBB5D788-C778-4917-BE53-C2623AAEA0CE}" type="sibTrans" cxnId="{EA8F26F0-F1EC-47C9-99AE-901639CEEF78}">
      <dgm:prSet/>
      <dgm:spPr/>
      <dgm:t>
        <a:bodyPr/>
        <a:lstStyle/>
        <a:p>
          <a:endParaRPr lang="en-US"/>
        </a:p>
      </dgm:t>
    </dgm:pt>
    <dgm:pt modelId="{5B63BA75-7922-49CA-B817-BD44649F43F0}" type="pres">
      <dgm:prSet presAssocID="{9D06A5A8-D601-49C2-ADE9-680699E9F404}" presName="Name0" presStyleCnt="0">
        <dgm:presLayoutVars>
          <dgm:dir/>
          <dgm:resizeHandles val="exact"/>
        </dgm:presLayoutVars>
      </dgm:prSet>
      <dgm:spPr/>
    </dgm:pt>
    <dgm:pt modelId="{C9A1F3F5-3D75-4779-9739-C10A8FD77C1E}" type="pres">
      <dgm:prSet presAssocID="{6E327302-BE38-418B-A0B6-D5CE9AF2A13A}" presName="compNode" presStyleCnt="0"/>
      <dgm:spPr/>
    </dgm:pt>
    <dgm:pt modelId="{B7E80FFF-A4F5-4A7B-AC1F-EDC48255E224}" type="pres">
      <dgm:prSet presAssocID="{6E327302-BE38-418B-A0B6-D5CE9AF2A13A}" presName="pictRect" presStyleLbl="node1" presStyleIdx="0" presStyleCnt="2"/>
      <dgm:spPr>
        <a:blipFill rotWithShape="1">
          <a:blip xmlns:r="http://schemas.openxmlformats.org/officeDocument/2006/relationships" r:embed="rId1"/>
          <a:stretch>
            <a:fillRect/>
          </a:stretch>
        </a:blipFill>
      </dgm:spPr>
    </dgm:pt>
    <dgm:pt modelId="{7ABF16CB-134C-41A6-ADAD-683D50A38E21}" type="pres">
      <dgm:prSet presAssocID="{6E327302-BE38-418B-A0B6-D5CE9AF2A13A}" presName="textRect" presStyleLbl="revTx" presStyleIdx="0" presStyleCnt="2" custScaleY="63306">
        <dgm:presLayoutVars>
          <dgm:bulletEnabled val="1"/>
        </dgm:presLayoutVars>
      </dgm:prSet>
      <dgm:spPr/>
    </dgm:pt>
    <dgm:pt modelId="{9ECC5FF1-8247-4EEB-B6C3-0D2335C2345D}" type="pres">
      <dgm:prSet presAssocID="{6E139EBB-CDBC-4487-A2CC-43A9CBD97AD4}" presName="sibTrans" presStyleLbl="sibTrans2D1" presStyleIdx="0" presStyleCnt="0"/>
      <dgm:spPr/>
    </dgm:pt>
    <dgm:pt modelId="{C3C7A7DF-7A38-48A9-B380-C11A8815A2ED}" type="pres">
      <dgm:prSet presAssocID="{AC50B2CD-DDE9-4682-9567-B9FB34C29802}" presName="compNode" presStyleCnt="0"/>
      <dgm:spPr/>
    </dgm:pt>
    <dgm:pt modelId="{868A5919-0166-47EE-A30A-3F1C9885F84B}" type="pres">
      <dgm:prSet presAssocID="{AC50B2CD-DDE9-4682-9567-B9FB34C29802}" presName="pictRect" presStyleLbl="node1" presStyleIdx="1" presStyleCnt="2"/>
      <dgm:spPr>
        <a:blipFill rotWithShape="1">
          <a:blip xmlns:r="http://schemas.openxmlformats.org/officeDocument/2006/relationships" r:embed="rId1"/>
          <a:stretch>
            <a:fillRect/>
          </a:stretch>
        </a:blipFill>
      </dgm:spPr>
    </dgm:pt>
    <dgm:pt modelId="{A81AFD0B-94A7-4225-9557-F8FE20A47313}" type="pres">
      <dgm:prSet presAssocID="{AC50B2CD-DDE9-4682-9567-B9FB34C29802}" presName="textRect" presStyleLbl="revTx" presStyleIdx="1" presStyleCnt="2" custScaleY="73902" custLinFactNeighborX="-94" custLinFactNeighborY="7940">
        <dgm:presLayoutVars>
          <dgm:bulletEnabled val="1"/>
        </dgm:presLayoutVars>
      </dgm:prSet>
      <dgm:spPr/>
    </dgm:pt>
  </dgm:ptLst>
  <dgm:cxnLst>
    <dgm:cxn modelId="{821F971A-E736-468E-88DE-BC32660A07DB}" type="presOf" srcId="{AC50B2CD-DDE9-4682-9567-B9FB34C29802}" destId="{A81AFD0B-94A7-4225-9557-F8FE20A47313}" srcOrd="0" destOrd="0" presId="urn:microsoft.com/office/officeart/2005/8/layout/pList1"/>
    <dgm:cxn modelId="{9CE6346F-9697-4C17-A403-30EED1DF61C0}" type="presOf" srcId="{9D06A5A8-D601-49C2-ADE9-680699E9F404}" destId="{5B63BA75-7922-49CA-B817-BD44649F43F0}" srcOrd="0" destOrd="0" presId="urn:microsoft.com/office/officeart/2005/8/layout/pList1"/>
    <dgm:cxn modelId="{A4F83956-C901-4311-82DC-F6DC2735DBA6}" srcId="{9D06A5A8-D601-49C2-ADE9-680699E9F404}" destId="{6E327302-BE38-418B-A0B6-D5CE9AF2A13A}" srcOrd="0" destOrd="0" parTransId="{C7176F1F-E63F-46D3-809E-0536B430EA20}" sibTransId="{6E139EBB-CDBC-4487-A2CC-43A9CBD97AD4}"/>
    <dgm:cxn modelId="{353504A2-5774-4601-A71E-BD600AA85D4B}" type="presOf" srcId="{6E327302-BE38-418B-A0B6-D5CE9AF2A13A}" destId="{7ABF16CB-134C-41A6-ADAD-683D50A38E21}" srcOrd="0" destOrd="0" presId="urn:microsoft.com/office/officeart/2005/8/layout/pList1"/>
    <dgm:cxn modelId="{5263D3AF-58EF-4F36-BFD1-DAB93D004500}" type="presOf" srcId="{6E139EBB-CDBC-4487-A2CC-43A9CBD97AD4}" destId="{9ECC5FF1-8247-4EEB-B6C3-0D2335C2345D}" srcOrd="0" destOrd="0" presId="urn:microsoft.com/office/officeart/2005/8/layout/pList1"/>
    <dgm:cxn modelId="{EA8F26F0-F1EC-47C9-99AE-901639CEEF78}" srcId="{9D06A5A8-D601-49C2-ADE9-680699E9F404}" destId="{AC50B2CD-DDE9-4682-9567-B9FB34C29802}" srcOrd="1" destOrd="0" parTransId="{F3F00F5F-17EA-4BE0-8F68-010515681806}" sibTransId="{BBB5D788-C778-4917-BE53-C2623AAEA0CE}"/>
    <dgm:cxn modelId="{78295B4A-4CF1-481D-AB35-503FC2608152}" type="presParOf" srcId="{5B63BA75-7922-49CA-B817-BD44649F43F0}" destId="{C9A1F3F5-3D75-4779-9739-C10A8FD77C1E}" srcOrd="0" destOrd="0" presId="urn:microsoft.com/office/officeart/2005/8/layout/pList1"/>
    <dgm:cxn modelId="{C08A3C33-7A3A-47EB-B0C5-DDFFDA97BDDF}" type="presParOf" srcId="{C9A1F3F5-3D75-4779-9739-C10A8FD77C1E}" destId="{B7E80FFF-A4F5-4A7B-AC1F-EDC48255E224}" srcOrd="0" destOrd="0" presId="urn:microsoft.com/office/officeart/2005/8/layout/pList1"/>
    <dgm:cxn modelId="{37504D9F-2A07-4826-8CCD-3EBF0587CF14}" type="presParOf" srcId="{C9A1F3F5-3D75-4779-9739-C10A8FD77C1E}" destId="{7ABF16CB-134C-41A6-ADAD-683D50A38E21}" srcOrd="1" destOrd="0" presId="urn:microsoft.com/office/officeart/2005/8/layout/pList1"/>
    <dgm:cxn modelId="{3498C577-23EE-4F8B-AEEB-95FFC1E701BA}" type="presParOf" srcId="{5B63BA75-7922-49CA-B817-BD44649F43F0}" destId="{9ECC5FF1-8247-4EEB-B6C3-0D2335C2345D}" srcOrd="1" destOrd="0" presId="urn:microsoft.com/office/officeart/2005/8/layout/pList1"/>
    <dgm:cxn modelId="{7E71AE51-A215-4EAC-AF56-6C368D1C552F}" type="presParOf" srcId="{5B63BA75-7922-49CA-B817-BD44649F43F0}" destId="{C3C7A7DF-7A38-48A9-B380-C11A8815A2ED}" srcOrd="2" destOrd="0" presId="urn:microsoft.com/office/officeart/2005/8/layout/pList1"/>
    <dgm:cxn modelId="{B45C6962-9C30-4421-A121-76F8AD5F2B95}" type="presParOf" srcId="{C3C7A7DF-7A38-48A9-B380-C11A8815A2ED}" destId="{868A5919-0166-47EE-A30A-3F1C9885F84B}" srcOrd="0" destOrd="0" presId="urn:microsoft.com/office/officeart/2005/8/layout/pList1"/>
    <dgm:cxn modelId="{63C3A656-A628-482F-AECA-2439D0152241}" type="presParOf" srcId="{C3C7A7DF-7A38-48A9-B380-C11A8815A2ED}" destId="{A81AFD0B-94A7-4225-9557-F8FE20A47313}" srcOrd="1" destOrd="0" presId="urn:microsoft.com/office/officeart/2005/8/layout/pList1"/>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D06A5A8-D601-49C2-ADE9-680699E9F404}"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6E327302-BE38-418B-A0B6-D5CE9AF2A13A}">
      <dgm:prSet phldrT="[Text]"/>
      <dgm:spPr/>
      <dgm:t>
        <a:bodyPr/>
        <a:lstStyle/>
        <a:p>
          <a:r>
            <a:rPr lang="en-US" dirty="0"/>
            <a:t>oral PrEP + Placebo</a:t>
          </a:r>
        </a:p>
      </dgm:t>
    </dgm:pt>
    <dgm:pt modelId="{C7176F1F-E63F-46D3-809E-0536B430EA20}" type="parTrans" cxnId="{A4F83956-C901-4311-82DC-F6DC2735DBA6}">
      <dgm:prSet/>
      <dgm:spPr/>
      <dgm:t>
        <a:bodyPr/>
        <a:lstStyle/>
        <a:p>
          <a:endParaRPr lang="en-US"/>
        </a:p>
      </dgm:t>
    </dgm:pt>
    <dgm:pt modelId="{6E139EBB-CDBC-4487-A2CC-43A9CBD97AD4}" type="sibTrans" cxnId="{A4F83956-C901-4311-82DC-F6DC2735DBA6}">
      <dgm:prSet/>
      <dgm:spPr/>
      <dgm:t>
        <a:bodyPr/>
        <a:lstStyle/>
        <a:p>
          <a:endParaRPr lang="en-US"/>
        </a:p>
      </dgm:t>
    </dgm:pt>
    <dgm:pt modelId="{AC50B2CD-DDE9-4682-9567-B9FB34C29802}">
      <dgm:prSet phldrT="[Text]"/>
      <dgm:spPr/>
      <dgm:t>
        <a:bodyPr/>
        <a:lstStyle/>
        <a:p>
          <a:r>
            <a:rPr lang="en-US" dirty="0"/>
            <a:t>oral </a:t>
          </a:r>
          <a:r>
            <a:rPr lang="en-US" dirty="0" err="1"/>
            <a:t>PrEP</a:t>
          </a:r>
          <a:r>
            <a:rPr lang="en-US" dirty="0"/>
            <a:t> + EXP</a:t>
          </a:r>
        </a:p>
      </dgm:t>
    </dgm:pt>
    <dgm:pt modelId="{F3F00F5F-17EA-4BE0-8F68-010515681806}" type="parTrans" cxnId="{EA8F26F0-F1EC-47C9-99AE-901639CEEF78}">
      <dgm:prSet/>
      <dgm:spPr/>
      <dgm:t>
        <a:bodyPr/>
        <a:lstStyle/>
        <a:p>
          <a:endParaRPr lang="en-US"/>
        </a:p>
      </dgm:t>
    </dgm:pt>
    <dgm:pt modelId="{BBB5D788-C778-4917-BE53-C2623AAEA0CE}" type="sibTrans" cxnId="{EA8F26F0-F1EC-47C9-99AE-901639CEEF78}">
      <dgm:prSet/>
      <dgm:spPr/>
      <dgm:t>
        <a:bodyPr/>
        <a:lstStyle/>
        <a:p>
          <a:endParaRPr lang="en-US"/>
        </a:p>
      </dgm:t>
    </dgm:pt>
    <dgm:pt modelId="{5B63BA75-7922-49CA-B817-BD44649F43F0}" type="pres">
      <dgm:prSet presAssocID="{9D06A5A8-D601-49C2-ADE9-680699E9F404}" presName="Name0" presStyleCnt="0">
        <dgm:presLayoutVars>
          <dgm:dir/>
          <dgm:resizeHandles val="exact"/>
        </dgm:presLayoutVars>
      </dgm:prSet>
      <dgm:spPr/>
    </dgm:pt>
    <dgm:pt modelId="{C9A1F3F5-3D75-4779-9739-C10A8FD77C1E}" type="pres">
      <dgm:prSet presAssocID="{6E327302-BE38-418B-A0B6-D5CE9AF2A13A}" presName="compNode" presStyleCnt="0"/>
      <dgm:spPr/>
    </dgm:pt>
    <dgm:pt modelId="{B7E80FFF-A4F5-4A7B-AC1F-EDC48255E224}" type="pres">
      <dgm:prSet presAssocID="{6E327302-BE38-418B-A0B6-D5CE9AF2A13A}" presName="pictRect" presStyleLbl="node1" presStyleIdx="0" presStyleCnt="2"/>
      <dgm:spPr>
        <a:blipFill rotWithShape="1">
          <a:blip xmlns:r="http://schemas.openxmlformats.org/officeDocument/2006/relationships" r:embed="rId1"/>
          <a:stretch>
            <a:fillRect/>
          </a:stretch>
        </a:blipFill>
      </dgm:spPr>
    </dgm:pt>
    <dgm:pt modelId="{7ABF16CB-134C-41A6-ADAD-683D50A38E21}" type="pres">
      <dgm:prSet presAssocID="{6E327302-BE38-418B-A0B6-D5CE9AF2A13A}" presName="textRect" presStyleLbl="revTx" presStyleIdx="0" presStyleCnt="2">
        <dgm:presLayoutVars>
          <dgm:bulletEnabled val="1"/>
        </dgm:presLayoutVars>
      </dgm:prSet>
      <dgm:spPr/>
    </dgm:pt>
    <dgm:pt modelId="{9ECC5FF1-8247-4EEB-B6C3-0D2335C2345D}" type="pres">
      <dgm:prSet presAssocID="{6E139EBB-CDBC-4487-A2CC-43A9CBD97AD4}" presName="sibTrans" presStyleLbl="sibTrans2D1" presStyleIdx="0" presStyleCnt="0"/>
      <dgm:spPr/>
    </dgm:pt>
    <dgm:pt modelId="{C3C7A7DF-7A38-48A9-B380-C11A8815A2ED}" type="pres">
      <dgm:prSet presAssocID="{AC50B2CD-DDE9-4682-9567-B9FB34C29802}" presName="compNode" presStyleCnt="0"/>
      <dgm:spPr/>
    </dgm:pt>
    <dgm:pt modelId="{868A5919-0166-47EE-A30A-3F1C9885F84B}" type="pres">
      <dgm:prSet presAssocID="{AC50B2CD-DDE9-4682-9567-B9FB34C29802}" presName="pictRect" presStyleLbl="node1" presStyleIdx="1" presStyleCnt="2" custLinFactNeighborX="-786" custLinFactNeighborY="-3699"/>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1000" r="-11000"/>
          </a:stretch>
        </a:blipFill>
      </dgm:spPr>
    </dgm:pt>
    <dgm:pt modelId="{A81AFD0B-94A7-4225-9557-F8FE20A47313}" type="pres">
      <dgm:prSet presAssocID="{AC50B2CD-DDE9-4682-9567-B9FB34C29802}" presName="textRect" presStyleLbl="revTx" presStyleIdx="1" presStyleCnt="2">
        <dgm:presLayoutVars>
          <dgm:bulletEnabled val="1"/>
        </dgm:presLayoutVars>
      </dgm:prSet>
      <dgm:spPr/>
    </dgm:pt>
  </dgm:ptLst>
  <dgm:cxnLst>
    <dgm:cxn modelId="{90B83328-201B-4E62-887C-BCF042AC6184}" type="presOf" srcId="{6E327302-BE38-418B-A0B6-D5CE9AF2A13A}" destId="{7ABF16CB-134C-41A6-ADAD-683D50A38E21}" srcOrd="0" destOrd="0" presId="urn:microsoft.com/office/officeart/2005/8/layout/pList1"/>
    <dgm:cxn modelId="{A4F83956-C901-4311-82DC-F6DC2735DBA6}" srcId="{9D06A5A8-D601-49C2-ADE9-680699E9F404}" destId="{6E327302-BE38-418B-A0B6-D5CE9AF2A13A}" srcOrd="0" destOrd="0" parTransId="{C7176F1F-E63F-46D3-809E-0536B430EA20}" sibTransId="{6E139EBB-CDBC-4487-A2CC-43A9CBD97AD4}"/>
    <dgm:cxn modelId="{D233177B-51B3-4166-A776-15AD26DDAC7A}" type="presOf" srcId="{6E139EBB-CDBC-4487-A2CC-43A9CBD97AD4}" destId="{9ECC5FF1-8247-4EEB-B6C3-0D2335C2345D}" srcOrd="0" destOrd="0" presId="urn:microsoft.com/office/officeart/2005/8/layout/pList1"/>
    <dgm:cxn modelId="{841A36A9-63CA-4B30-8700-FDFA60BEB28C}" type="presOf" srcId="{AC50B2CD-DDE9-4682-9567-B9FB34C29802}" destId="{A81AFD0B-94A7-4225-9557-F8FE20A47313}" srcOrd="0" destOrd="0" presId="urn:microsoft.com/office/officeart/2005/8/layout/pList1"/>
    <dgm:cxn modelId="{01A518EF-A917-417A-BED1-9AAD93207FBC}" type="presOf" srcId="{9D06A5A8-D601-49C2-ADE9-680699E9F404}" destId="{5B63BA75-7922-49CA-B817-BD44649F43F0}" srcOrd="0" destOrd="0" presId="urn:microsoft.com/office/officeart/2005/8/layout/pList1"/>
    <dgm:cxn modelId="{EA8F26F0-F1EC-47C9-99AE-901639CEEF78}" srcId="{9D06A5A8-D601-49C2-ADE9-680699E9F404}" destId="{AC50B2CD-DDE9-4682-9567-B9FB34C29802}" srcOrd="1" destOrd="0" parTransId="{F3F00F5F-17EA-4BE0-8F68-010515681806}" sibTransId="{BBB5D788-C778-4917-BE53-C2623AAEA0CE}"/>
    <dgm:cxn modelId="{3AEACFAD-0DD7-480D-9FED-680C74F7B95A}" type="presParOf" srcId="{5B63BA75-7922-49CA-B817-BD44649F43F0}" destId="{C9A1F3F5-3D75-4779-9739-C10A8FD77C1E}" srcOrd="0" destOrd="0" presId="urn:microsoft.com/office/officeart/2005/8/layout/pList1"/>
    <dgm:cxn modelId="{BFE91422-7636-4444-AE3D-39AAC79FF066}" type="presParOf" srcId="{C9A1F3F5-3D75-4779-9739-C10A8FD77C1E}" destId="{B7E80FFF-A4F5-4A7B-AC1F-EDC48255E224}" srcOrd="0" destOrd="0" presId="urn:microsoft.com/office/officeart/2005/8/layout/pList1"/>
    <dgm:cxn modelId="{8EB02DE0-4799-48D9-8BED-300F5B95ADAD}" type="presParOf" srcId="{C9A1F3F5-3D75-4779-9739-C10A8FD77C1E}" destId="{7ABF16CB-134C-41A6-ADAD-683D50A38E21}" srcOrd="1" destOrd="0" presId="urn:microsoft.com/office/officeart/2005/8/layout/pList1"/>
    <dgm:cxn modelId="{776FB3A5-A536-4F0C-A714-A97103C02DF4}" type="presParOf" srcId="{5B63BA75-7922-49CA-B817-BD44649F43F0}" destId="{9ECC5FF1-8247-4EEB-B6C3-0D2335C2345D}" srcOrd="1" destOrd="0" presId="urn:microsoft.com/office/officeart/2005/8/layout/pList1"/>
    <dgm:cxn modelId="{04B6A399-63BC-4EC3-B02D-AE81DFA5AC9F}" type="presParOf" srcId="{5B63BA75-7922-49CA-B817-BD44649F43F0}" destId="{C3C7A7DF-7A38-48A9-B380-C11A8815A2ED}" srcOrd="2" destOrd="0" presId="urn:microsoft.com/office/officeart/2005/8/layout/pList1"/>
    <dgm:cxn modelId="{216B1FA0-B3CF-46B2-9224-F5611111C0DC}" type="presParOf" srcId="{C3C7A7DF-7A38-48A9-B380-C11A8815A2ED}" destId="{868A5919-0166-47EE-A30A-3F1C9885F84B}" srcOrd="0" destOrd="0" presId="urn:microsoft.com/office/officeart/2005/8/layout/pList1"/>
    <dgm:cxn modelId="{4111AE1F-1837-4865-BE38-FD3D767D15CD}" type="presParOf" srcId="{C3C7A7DF-7A38-48A9-B380-C11A8815A2ED}" destId="{A81AFD0B-94A7-4225-9557-F8FE20A47313}" srcOrd="1" destOrd="0" presId="urn:microsoft.com/office/officeart/2005/8/layout/pList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D06A5A8-D601-49C2-ADE9-680699E9F404}"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6E327302-BE38-418B-A0B6-D5CE9AF2A13A}">
      <dgm:prSet phldrT="[Text]"/>
      <dgm:spPr/>
      <dgm:t>
        <a:bodyPr/>
        <a:lstStyle/>
        <a:p>
          <a:r>
            <a:rPr lang="en-US" dirty="0"/>
            <a:t>Oral </a:t>
          </a:r>
          <a:r>
            <a:rPr lang="en-US" dirty="0" err="1"/>
            <a:t>PrEP</a:t>
          </a:r>
          <a:endParaRPr lang="en-US" dirty="0"/>
        </a:p>
      </dgm:t>
    </dgm:pt>
    <dgm:pt modelId="{C7176F1F-E63F-46D3-809E-0536B430EA20}" type="parTrans" cxnId="{A4F83956-C901-4311-82DC-F6DC2735DBA6}">
      <dgm:prSet/>
      <dgm:spPr/>
      <dgm:t>
        <a:bodyPr/>
        <a:lstStyle/>
        <a:p>
          <a:endParaRPr lang="en-US"/>
        </a:p>
      </dgm:t>
    </dgm:pt>
    <dgm:pt modelId="{6E139EBB-CDBC-4487-A2CC-43A9CBD97AD4}" type="sibTrans" cxnId="{A4F83956-C901-4311-82DC-F6DC2735DBA6}">
      <dgm:prSet/>
      <dgm:spPr/>
      <dgm:t>
        <a:bodyPr/>
        <a:lstStyle/>
        <a:p>
          <a:endParaRPr lang="en-US"/>
        </a:p>
      </dgm:t>
    </dgm:pt>
    <dgm:pt modelId="{FAE6BA79-92AB-42F0-80F8-BF7828FFEF9E}">
      <dgm:prSet phldrT="[Text]"/>
      <dgm:spPr/>
      <dgm:t>
        <a:bodyPr/>
        <a:lstStyle/>
        <a:p>
          <a:r>
            <a:rPr lang="en-US" dirty="0"/>
            <a:t>EXP</a:t>
          </a:r>
        </a:p>
      </dgm:t>
    </dgm:pt>
    <dgm:pt modelId="{63B94143-4AB7-4C19-89AA-8CDCF609691E}" type="parTrans" cxnId="{547D1297-CA6B-4C63-BBF2-747230E2D198}">
      <dgm:prSet/>
      <dgm:spPr/>
      <dgm:t>
        <a:bodyPr/>
        <a:lstStyle/>
        <a:p>
          <a:endParaRPr lang="en-US"/>
        </a:p>
      </dgm:t>
    </dgm:pt>
    <dgm:pt modelId="{6CD16A7E-8E79-4A63-8D45-56147EE98248}" type="sibTrans" cxnId="{547D1297-CA6B-4C63-BBF2-747230E2D198}">
      <dgm:prSet/>
      <dgm:spPr/>
      <dgm:t>
        <a:bodyPr/>
        <a:lstStyle/>
        <a:p>
          <a:endParaRPr lang="en-US"/>
        </a:p>
      </dgm:t>
    </dgm:pt>
    <dgm:pt modelId="{5B63BA75-7922-49CA-B817-BD44649F43F0}" type="pres">
      <dgm:prSet presAssocID="{9D06A5A8-D601-49C2-ADE9-680699E9F404}" presName="Name0" presStyleCnt="0">
        <dgm:presLayoutVars>
          <dgm:dir/>
          <dgm:resizeHandles val="exact"/>
        </dgm:presLayoutVars>
      </dgm:prSet>
      <dgm:spPr/>
    </dgm:pt>
    <dgm:pt modelId="{C9A1F3F5-3D75-4779-9739-C10A8FD77C1E}" type="pres">
      <dgm:prSet presAssocID="{6E327302-BE38-418B-A0B6-D5CE9AF2A13A}" presName="compNode" presStyleCnt="0"/>
      <dgm:spPr/>
    </dgm:pt>
    <dgm:pt modelId="{B7E80FFF-A4F5-4A7B-AC1F-EDC48255E224}" type="pres">
      <dgm:prSet presAssocID="{6E327302-BE38-418B-A0B6-D5CE9AF2A13A}" presName="pictRect" presStyleLbl="node1" presStyleIdx="0" presStyleCnt="2"/>
      <dgm:spPr>
        <a:blipFill rotWithShape="1">
          <a:blip xmlns:r="http://schemas.openxmlformats.org/officeDocument/2006/relationships" r:embed="rId1"/>
          <a:stretch>
            <a:fillRect/>
          </a:stretch>
        </a:blipFill>
      </dgm:spPr>
    </dgm:pt>
    <dgm:pt modelId="{7ABF16CB-134C-41A6-ADAD-683D50A38E21}" type="pres">
      <dgm:prSet presAssocID="{6E327302-BE38-418B-A0B6-D5CE9AF2A13A}" presName="textRect" presStyleLbl="revTx" presStyleIdx="0" presStyleCnt="2">
        <dgm:presLayoutVars>
          <dgm:bulletEnabled val="1"/>
        </dgm:presLayoutVars>
      </dgm:prSet>
      <dgm:spPr/>
    </dgm:pt>
    <dgm:pt modelId="{9ECC5FF1-8247-4EEB-B6C3-0D2335C2345D}" type="pres">
      <dgm:prSet presAssocID="{6E139EBB-CDBC-4487-A2CC-43A9CBD97AD4}" presName="sibTrans" presStyleLbl="sibTrans2D1" presStyleIdx="0" presStyleCnt="0"/>
      <dgm:spPr/>
    </dgm:pt>
    <dgm:pt modelId="{EC4D77C8-FFF3-405A-9DFC-72E0A224B9B7}" type="pres">
      <dgm:prSet presAssocID="{FAE6BA79-92AB-42F0-80F8-BF7828FFEF9E}" presName="compNode" presStyleCnt="0"/>
      <dgm:spPr/>
    </dgm:pt>
    <dgm:pt modelId="{401BC040-C32F-477E-A8E0-37BC2AF11BB5}" type="pres">
      <dgm:prSet presAssocID="{FAE6BA79-92AB-42F0-80F8-BF7828FFEF9E}" presName="pictRect" presStyleLbl="node1" presStyleIdx="1" presStyleCnt="2"/>
      <dgm:spPr>
        <a:blipFill rotWithShape="1">
          <a:blip xmlns:r="http://schemas.openxmlformats.org/officeDocument/2006/relationships" r:embed="rId2"/>
          <a:stretch>
            <a:fillRect/>
          </a:stretch>
        </a:blipFill>
      </dgm:spPr>
    </dgm:pt>
    <dgm:pt modelId="{330DD072-6F55-4B74-BA4C-2F89B802155F}" type="pres">
      <dgm:prSet presAssocID="{FAE6BA79-92AB-42F0-80F8-BF7828FFEF9E}" presName="textRect" presStyleLbl="revTx" presStyleIdx="1" presStyleCnt="2">
        <dgm:presLayoutVars>
          <dgm:bulletEnabled val="1"/>
        </dgm:presLayoutVars>
      </dgm:prSet>
      <dgm:spPr/>
    </dgm:pt>
  </dgm:ptLst>
  <dgm:cxnLst>
    <dgm:cxn modelId="{4B9A760D-C744-4F70-97C3-352EB2E9A04F}" type="presOf" srcId="{FAE6BA79-92AB-42F0-80F8-BF7828FFEF9E}" destId="{330DD072-6F55-4B74-BA4C-2F89B802155F}" srcOrd="0" destOrd="0" presId="urn:microsoft.com/office/officeart/2005/8/layout/pList1"/>
    <dgm:cxn modelId="{E9CB6865-8A75-4C0E-B930-50C7EE6DCB44}" type="presOf" srcId="{6E327302-BE38-418B-A0B6-D5CE9AF2A13A}" destId="{7ABF16CB-134C-41A6-ADAD-683D50A38E21}" srcOrd="0" destOrd="0" presId="urn:microsoft.com/office/officeart/2005/8/layout/pList1"/>
    <dgm:cxn modelId="{6E8E3D4C-84DB-4CD0-940F-59F0FBF02891}" type="presOf" srcId="{9D06A5A8-D601-49C2-ADE9-680699E9F404}" destId="{5B63BA75-7922-49CA-B817-BD44649F43F0}" srcOrd="0" destOrd="0" presId="urn:microsoft.com/office/officeart/2005/8/layout/pList1"/>
    <dgm:cxn modelId="{A4F83956-C901-4311-82DC-F6DC2735DBA6}" srcId="{9D06A5A8-D601-49C2-ADE9-680699E9F404}" destId="{6E327302-BE38-418B-A0B6-D5CE9AF2A13A}" srcOrd="0" destOrd="0" parTransId="{C7176F1F-E63F-46D3-809E-0536B430EA20}" sibTransId="{6E139EBB-CDBC-4487-A2CC-43A9CBD97AD4}"/>
    <dgm:cxn modelId="{547D1297-CA6B-4C63-BBF2-747230E2D198}" srcId="{9D06A5A8-D601-49C2-ADE9-680699E9F404}" destId="{FAE6BA79-92AB-42F0-80F8-BF7828FFEF9E}" srcOrd="1" destOrd="0" parTransId="{63B94143-4AB7-4C19-89AA-8CDCF609691E}" sibTransId="{6CD16A7E-8E79-4A63-8D45-56147EE98248}"/>
    <dgm:cxn modelId="{DCBC91E4-05D7-478C-BBE1-DF9E940C2C6E}" type="presOf" srcId="{6E139EBB-CDBC-4487-A2CC-43A9CBD97AD4}" destId="{9ECC5FF1-8247-4EEB-B6C3-0D2335C2345D}" srcOrd="0" destOrd="0" presId="urn:microsoft.com/office/officeart/2005/8/layout/pList1"/>
    <dgm:cxn modelId="{9E119B9A-19ED-457C-850D-04046497F83D}" type="presParOf" srcId="{5B63BA75-7922-49CA-B817-BD44649F43F0}" destId="{C9A1F3F5-3D75-4779-9739-C10A8FD77C1E}" srcOrd="0" destOrd="0" presId="urn:microsoft.com/office/officeart/2005/8/layout/pList1"/>
    <dgm:cxn modelId="{7FC1C198-0BAE-4B95-8C0F-188E60FEF72F}" type="presParOf" srcId="{C9A1F3F5-3D75-4779-9739-C10A8FD77C1E}" destId="{B7E80FFF-A4F5-4A7B-AC1F-EDC48255E224}" srcOrd="0" destOrd="0" presId="urn:microsoft.com/office/officeart/2005/8/layout/pList1"/>
    <dgm:cxn modelId="{6379C92E-C415-4725-B441-0B19161FE0BF}" type="presParOf" srcId="{C9A1F3F5-3D75-4779-9739-C10A8FD77C1E}" destId="{7ABF16CB-134C-41A6-ADAD-683D50A38E21}" srcOrd="1" destOrd="0" presId="urn:microsoft.com/office/officeart/2005/8/layout/pList1"/>
    <dgm:cxn modelId="{46BF0F16-CEA8-4724-B9FC-A02A1CFB732C}" type="presParOf" srcId="{5B63BA75-7922-49CA-B817-BD44649F43F0}" destId="{9ECC5FF1-8247-4EEB-B6C3-0D2335C2345D}" srcOrd="1" destOrd="0" presId="urn:microsoft.com/office/officeart/2005/8/layout/pList1"/>
    <dgm:cxn modelId="{74B36F10-72DE-47B9-96E1-705BBBD46DBA}" type="presParOf" srcId="{5B63BA75-7922-49CA-B817-BD44649F43F0}" destId="{EC4D77C8-FFF3-405A-9DFC-72E0A224B9B7}" srcOrd="2" destOrd="0" presId="urn:microsoft.com/office/officeart/2005/8/layout/pList1"/>
    <dgm:cxn modelId="{7490A785-8C7C-4E62-A6D6-CBC0C0ABD5C1}" type="presParOf" srcId="{EC4D77C8-FFF3-405A-9DFC-72E0A224B9B7}" destId="{401BC040-C32F-477E-A8E0-37BC2AF11BB5}" srcOrd="0" destOrd="0" presId="urn:microsoft.com/office/officeart/2005/8/layout/pList1"/>
    <dgm:cxn modelId="{313CDD7B-759E-4356-9C91-B094E25F868F}" type="presParOf" srcId="{EC4D77C8-FFF3-405A-9DFC-72E0A224B9B7}" destId="{330DD072-6F55-4B74-BA4C-2F89B802155F}" srcOrd="1" destOrd="0" presId="urn:microsoft.com/office/officeart/2005/8/layout/p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D06A5A8-D601-49C2-ADE9-680699E9F404}"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6E327302-BE38-418B-A0B6-D5CE9AF2A13A}">
      <dgm:prSet phldrT="[Text]" custT="1"/>
      <dgm:spPr/>
      <dgm:t>
        <a:bodyPr/>
        <a:lstStyle/>
        <a:p>
          <a:r>
            <a:rPr lang="en-US" sz="2400" dirty="0"/>
            <a:t>Placebo</a:t>
          </a:r>
          <a:endParaRPr lang="en-US" sz="2800" dirty="0"/>
        </a:p>
      </dgm:t>
    </dgm:pt>
    <dgm:pt modelId="{C7176F1F-E63F-46D3-809E-0536B430EA20}" type="parTrans" cxnId="{A4F83956-C901-4311-82DC-F6DC2735DBA6}">
      <dgm:prSet/>
      <dgm:spPr/>
      <dgm:t>
        <a:bodyPr/>
        <a:lstStyle/>
        <a:p>
          <a:endParaRPr lang="en-US"/>
        </a:p>
      </dgm:t>
    </dgm:pt>
    <dgm:pt modelId="{6E139EBB-CDBC-4487-A2CC-43A9CBD97AD4}" type="sibTrans" cxnId="{A4F83956-C901-4311-82DC-F6DC2735DBA6}">
      <dgm:prSet/>
      <dgm:spPr/>
      <dgm:t>
        <a:bodyPr/>
        <a:lstStyle/>
        <a:p>
          <a:endParaRPr lang="en-US"/>
        </a:p>
      </dgm:t>
    </dgm:pt>
    <dgm:pt modelId="{AC50B2CD-DDE9-4682-9567-B9FB34C29802}">
      <dgm:prSet phldrT="[Text]" custT="1"/>
      <dgm:spPr/>
      <dgm:t>
        <a:bodyPr/>
        <a:lstStyle/>
        <a:p>
          <a:r>
            <a:rPr lang="en-US" sz="2400" dirty="0"/>
            <a:t>EXP</a:t>
          </a:r>
          <a:endParaRPr lang="en-US" sz="3100" dirty="0"/>
        </a:p>
      </dgm:t>
    </dgm:pt>
    <dgm:pt modelId="{F3F00F5F-17EA-4BE0-8F68-010515681806}" type="parTrans" cxnId="{EA8F26F0-F1EC-47C9-99AE-901639CEEF78}">
      <dgm:prSet/>
      <dgm:spPr/>
      <dgm:t>
        <a:bodyPr/>
        <a:lstStyle/>
        <a:p>
          <a:endParaRPr lang="en-US"/>
        </a:p>
      </dgm:t>
    </dgm:pt>
    <dgm:pt modelId="{BBB5D788-C778-4917-BE53-C2623AAEA0CE}" type="sibTrans" cxnId="{EA8F26F0-F1EC-47C9-99AE-901639CEEF78}">
      <dgm:prSet/>
      <dgm:spPr/>
      <dgm:t>
        <a:bodyPr/>
        <a:lstStyle/>
        <a:p>
          <a:endParaRPr lang="en-US"/>
        </a:p>
      </dgm:t>
    </dgm:pt>
    <dgm:pt modelId="{5B63BA75-7922-49CA-B817-BD44649F43F0}" type="pres">
      <dgm:prSet presAssocID="{9D06A5A8-D601-49C2-ADE9-680699E9F404}" presName="Name0" presStyleCnt="0">
        <dgm:presLayoutVars>
          <dgm:dir/>
          <dgm:resizeHandles val="exact"/>
        </dgm:presLayoutVars>
      </dgm:prSet>
      <dgm:spPr/>
    </dgm:pt>
    <dgm:pt modelId="{C9A1F3F5-3D75-4779-9739-C10A8FD77C1E}" type="pres">
      <dgm:prSet presAssocID="{6E327302-BE38-418B-A0B6-D5CE9AF2A13A}" presName="compNode" presStyleCnt="0"/>
      <dgm:spPr/>
    </dgm:pt>
    <dgm:pt modelId="{B7E80FFF-A4F5-4A7B-AC1F-EDC48255E224}" type="pres">
      <dgm:prSet presAssocID="{6E327302-BE38-418B-A0B6-D5CE9AF2A13A}" presName="pictRect" presStyleLbl="node1" presStyleIdx="0" presStyleCnt="2"/>
      <dgm:spPr>
        <a:blipFill rotWithShape="1">
          <a:blip xmlns:r="http://schemas.openxmlformats.org/officeDocument/2006/relationships" r:embed="rId1"/>
          <a:stretch>
            <a:fillRect/>
          </a:stretch>
        </a:blipFill>
      </dgm:spPr>
    </dgm:pt>
    <dgm:pt modelId="{7ABF16CB-134C-41A6-ADAD-683D50A38E21}" type="pres">
      <dgm:prSet presAssocID="{6E327302-BE38-418B-A0B6-D5CE9AF2A13A}" presName="textRect" presStyleLbl="revTx" presStyleIdx="0" presStyleCnt="2" custScaleY="63306">
        <dgm:presLayoutVars>
          <dgm:bulletEnabled val="1"/>
        </dgm:presLayoutVars>
      </dgm:prSet>
      <dgm:spPr/>
    </dgm:pt>
    <dgm:pt modelId="{9ECC5FF1-8247-4EEB-B6C3-0D2335C2345D}" type="pres">
      <dgm:prSet presAssocID="{6E139EBB-CDBC-4487-A2CC-43A9CBD97AD4}" presName="sibTrans" presStyleLbl="sibTrans2D1" presStyleIdx="0" presStyleCnt="0"/>
      <dgm:spPr/>
    </dgm:pt>
    <dgm:pt modelId="{C3C7A7DF-7A38-48A9-B380-C11A8815A2ED}" type="pres">
      <dgm:prSet presAssocID="{AC50B2CD-DDE9-4682-9567-B9FB34C29802}" presName="compNode" presStyleCnt="0"/>
      <dgm:spPr/>
    </dgm:pt>
    <dgm:pt modelId="{868A5919-0166-47EE-A30A-3F1C9885F84B}" type="pres">
      <dgm:prSet presAssocID="{AC50B2CD-DDE9-4682-9567-B9FB34C29802}" presName="pictRect" presStyleLbl="node1" presStyleIdx="1" presStyleCnt="2"/>
      <dgm:spPr>
        <a:blipFill rotWithShape="1">
          <a:blip xmlns:r="http://schemas.openxmlformats.org/officeDocument/2006/relationships" r:embed="rId1"/>
          <a:stretch>
            <a:fillRect/>
          </a:stretch>
        </a:blipFill>
      </dgm:spPr>
    </dgm:pt>
    <dgm:pt modelId="{A81AFD0B-94A7-4225-9557-F8FE20A47313}" type="pres">
      <dgm:prSet presAssocID="{AC50B2CD-DDE9-4682-9567-B9FB34C29802}" presName="textRect" presStyleLbl="revTx" presStyleIdx="1" presStyleCnt="2" custScaleY="73902" custLinFactNeighborX="-94" custLinFactNeighborY="7940">
        <dgm:presLayoutVars>
          <dgm:bulletEnabled val="1"/>
        </dgm:presLayoutVars>
      </dgm:prSet>
      <dgm:spPr/>
    </dgm:pt>
  </dgm:ptLst>
  <dgm:cxnLst>
    <dgm:cxn modelId="{821F971A-E736-468E-88DE-BC32660A07DB}" type="presOf" srcId="{AC50B2CD-DDE9-4682-9567-B9FB34C29802}" destId="{A81AFD0B-94A7-4225-9557-F8FE20A47313}" srcOrd="0" destOrd="0" presId="urn:microsoft.com/office/officeart/2005/8/layout/pList1"/>
    <dgm:cxn modelId="{9CE6346F-9697-4C17-A403-30EED1DF61C0}" type="presOf" srcId="{9D06A5A8-D601-49C2-ADE9-680699E9F404}" destId="{5B63BA75-7922-49CA-B817-BD44649F43F0}" srcOrd="0" destOrd="0" presId="urn:microsoft.com/office/officeart/2005/8/layout/pList1"/>
    <dgm:cxn modelId="{A4F83956-C901-4311-82DC-F6DC2735DBA6}" srcId="{9D06A5A8-D601-49C2-ADE9-680699E9F404}" destId="{6E327302-BE38-418B-A0B6-D5CE9AF2A13A}" srcOrd="0" destOrd="0" parTransId="{C7176F1F-E63F-46D3-809E-0536B430EA20}" sibTransId="{6E139EBB-CDBC-4487-A2CC-43A9CBD97AD4}"/>
    <dgm:cxn modelId="{353504A2-5774-4601-A71E-BD600AA85D4B}" type="presOf" srcId="{6E327302-BE38-418B-A0B6-D5CE9AF2A13A}" destId="{7ABF16CB-134C-41A6-ADAD-683D50A38E21}" srcOrd="0" destOrd="0" presId="urn:microsoft.com/office/officeart/2005/8/layout/pList1"/>
    <dgm:cxn modelId="{5263D3AF-58EF-4F36-BFD1-DAB93D004500}" type="presOf" srcId="{6E139EBB-CDBC-4487-A2CC-43A9CBD97AD4}" destId="{9ECC5FF1-8247-4EEB-B6C3-0D2335C2345D}" srcOrd="0" destOrd="0" presId="urn:microsoft.com/office/officeart/2005/8/layout/pList1"/>
    <dgm:cxn modelId="{EA8F26F0-F1EC-47C9-99AE-901639CEEF78}" srcId="{9D06A5A8-D601-49C2-ADE9-680699E9F404}" destId="{AC50B2CD-DDE9-4682-9567-B9FB34C29802}" srcOrd="1" destOrd="0" parTransId="{F3F00F5F-17EA-4BE0-8F68-010515681806}" sibTransId="{BBB5D788-C778-4917-BE53-C2623AAEA0CE}"/>
    <dgm:cxn modelId="{78295B4A-4CF1-481D-AB35-503FC2608152}" type="presParOf" srcId="{5B63BA75-7922-49CA-B817-BD44649F43F0}" destId="{C9A1F3F5-3D75-4779-9739-C10A8FD77C1E}" srcOrd="0" destOrd="0" presId="urn:microsoft.com/office/officeart/2005/8/layout/pList1"/>
    <dgm:cxn modelId="{C08A3C33-7A3A-47EB-B0C5-DDFFDA97BDDF}" type="presParOf" srcId="{C9A1F3F5-3D75-4779-9739-C10A8FD77C1E}" destId="{B7E80FFF-A4F5-4A7B-AC1F-EDC48255E224}" srcOrd="0" destOrd="0" presId="urn:microsoft.com/office/officeart/2005/8/layout/pList1"/>
    <dgm:cxn modelId="{37504D9F-2A07-4826-8CCD-3EBF0587CF14}" type="presParOf" srcId="{C9A1F3F5-3D75-4779-9739-C10A8FD77C1E}" destId="{7ABF16CB-134C-41A6-ADAD-683D50A38E21}" srcOrd="1" destOrd="0" presId="urn:microsoft.com/office/officeart/2005/8/layout/pList1"/>
    <dgm:cxn modelId="{3498C577-23EE-4F8B-AEEB-95FFC1E701BA}" type="presParOf" srcId="{5B63BA75-7922-49CA-B817-BD44649F43F0}" destId="{9ECC5FF1-8247-4EEB-B6C3-0D2335C2345D}" srcOrd="1" destOrd="0" presId="urn:microsoft.com/office/officeart/2005/8/layout/pList1"/>
    <dgm:cxn modelId="{7E71AE51-A215-4EAC-AF56-6C368D1C552F}" type="presParOf" srcId="{5B63BA75-7922-49CA-B817-BD44649F43F0}" destId="{C3C7A7DF-7A38-48A9-B380-C11A8815A2ED}" srcOrd="2" destOrd="0" presId="urn:microsoft.com/office/officeart/2005/8/layout/pList1"/>
    <dgm:cxn modelId="{B45C6962-9C30-4421-A121-76F8AD5F2B95}" type="presParOf" srcId="{C3C7A7DF-7A38-48A9-B380-C11A8815A2ED}" destId="{868A5919-0166-47EE-A30A-3F1C9885F84B}" srcOrd="0" destOrd="0" presId="urn:microsoft.com/office/officeart/2005/8/layout/pList1"/>
    <dgm:cxn modelId="{63C3A656-A628-482F-AECA-2439D0152241}" type="presParOf" srcId="{C3C7A7DF-7A38-48A9-B380-C11A8815A2ED}" destId="{A81AFD0B-94A7-4225-9557-F8FE20A47313}" srcOrd="1" destOrd="0" presId="urn:microsoft.com/office/officeart/2005/8/layout/pList1"/>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1450AA-456D-416E-AFFE-1A9729B6CDFF}">
      <dsp:nvSpPr>
        <dsp:cNvPr id="0" name=""/>
        <dsp:cNvSpPr/>
      </dsp:nvSpPr>
      <dsp:spPr>
        <a:xfrm>
          <a:off x="4762974" y="1272249"/>
          <a:ext cx="1642854" cy="732631"/>
        </a:xfrm>
        <a:custGeom>
          <a:avLst/>
          <a:gdLst/>
          <a:ahLst/>
          <a:cxnLst/>
          <a:rect l="0" t="0" r="0" b="0"/>
          <a:pathLst>
            <a:path>
              <a:moveTo>
                <a:pt x="0" y="0"/>
              </a:moveTo>
              <a:lnTo>
                <a:pt x="0" y="436760"/>
              </a:lnTo>
              <a:lnTo>
                <a:pt x="1642854" y="436760"/>
              </a:lnTo>
              <a:lnTo>
                <a:pt x="1642854" y="732631"/>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5A1332-0D04-4CB2-A7C2-6F2DD167811D}">
      <dsp:nvSpPr>
        <dsp:cNvPr id="0" name=""/>
        <dsp:cNvSpPr/>
      </dsp:nvSpPr>
      <dsp:spPr>
        <a:xfrm>
          <a:off x="3120119" y="3272895"/>
          <a:ext cx="1642854" cy="732631"/>
        </a:xfrm>
        <a:custGeom>
          <a:avLst/>
          <a:gdLst/>
          <a:ahLst/>
          <a:cxnLst/>
          <a:rect l="0" t="0" r="0" b="0"/>
          <a:pathLst>
            <a:path>
              <a:moveTo>
                <a:pt x="0" y="0"/>
              </a:moveTo>
              <a:lnTo>
                <a:pt x="0" y="436760"/>
              </a:lnTo>
              <a:lnTo>
                <a:pt x="1642854" y="436760"/>
              </a:lnTo>
              <a:lnTo>
                <a:pt x="1642854" y="732631"/>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1F15C3-C899-4882-BFB3-ECCB839FC380}">
      <dsp:nvSpPr>
        <dsp:cNvPr id="0" name=""/>
        <dsp:cNvSpPr/>
      </dsp:nvSpPr>
      <dsp:spPr>
        <a:xfrm>
          <a:off x="1477265" y="3272895"/>
          <a:ext cx="1642854" cy="732631"/>
        </a:xfrm>
        <a:custGeom>
          <a:avLst/>
          <a:gdLst/>
          <a:ahLst/>
          <a:cxnLst/>
          <a:rect l="0" t="0" r="0" b="0"/>
          <a:pathLst>
            <a:path>
              <a:moveTo>
                <a:pt x="1642854" y="0"/>
              </a:moveTo>
              <a:lnTo>
                <a:pt x="1642854" y="436760"/>
              </a:lnTo>
              <a:lnTo>
                <a:pt x="0" y="436760"/>
              </a:lnTo>
              <a:lnTo>
                <a:pt x="0" y="732631"/>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5492556-2DA3-4E86-AD86-056DBB5EF565}">
      <dsp:nvSpPr>
        <dsp:cNvPr id="0" name=""/>
        <dsp:cNvSpPr/>
      </dsp:nvSpPr>
      <dsp:spPr>
        <a:xfrm>
          <a:off x="3120119" y="1272249"/>
          <a:ext cx="1642854" cy="732631"/>
        </a:xfrm>
        <a:custGeom>
          <a:avLst/>
          <a:gdLst/>
          <a:ahLst/>
          <a:cxnLst/>
          <a:rect l="0" t="0" r="0" b="0"/>
          <a:pathLst>
            <a:path>
              <a:moveTo>
                <a:pt x="1642854" y="0"/>
              </a:moveTo>
              <a:lnTo>
                <a:pt x="1642854" y="436760"/>
              </a:lnTo>
              <a:lnTo>
                <a:pt x="0" y="436760"/>
              </a:lnTo>
              <a:lnTo>
                <a:pt x="0" y="732631"/>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0DAB24C-5DAF-4A6E-8CB5-4CC0694F283D}">
      <dsp:nvSpPr>
        <dsp:cNvPr id="0" name=""/>
        <dsp:cNvSpPr/>
      </dsp:nvSpPr>
      <dsp:spPr>
        <a:xfrm>
          <a:off x="3538443" y="4233"/>
          <a:ext cx="2449061" cy="1268015"/>
        </a:xfrm>
        <a:prstGeom prst="rect">
          <a:avLst/>
        </a:prstGeom>
        <a:gradFill rotWithShape="0">
          <a:gsLst>
            <a:gs pos="0">
              <a:schemeClr val="accent1">
                <a:shade val="60000"/>
                <a:hueOff val="0"/>
                <a:satOff val="0"/>
                <a:lumOff val="0"/>
                <a:alphaOff val="0"/>
                <a:tint val="50000"/>
                <a:satMod val="300000"/>
              </a:schemeClr>
            </a:gs>
            <a:gs pos="35000">
              <a:schemeClr val="accent1">
                <a:shade val="60000"/>
                <a:hueOff val="0"/>
                <a:satOff val="0"/>
                <a:lumOff val="0"/>
                <a:alphaOff val="0"/>
                <a:tint val="37000"/>
                <a:satMod val="300000"/>
              </a:schemeClr>
            </a:gs>
            <a:gs pos="100000">
              <a:schemeClr val="accent1">
                <a:shade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8931" numCol="1" spcCol="1270" anchor="ctr" anchorCtr="0">
          <a:noAutofit/>
        </a:bodyPr>
        <a:lstStyle/>
        <a:p>
          <a:pPr marL="0" lvl="0" indent="0" algn="ctr" defTabSz="1200150">
            <a:lnSpc>
              <a:spcPct val="90000"/>
            </a:lnSpc>
            <a:spcBef>
              <a:spcPct val="0"/>
            </a:spcBef>
            <a:spcAft>
              <a:spcPct val="35000"/>
            </a:spcAft>
            <a:buNone/>
          </a:pPr>
          <a:r>
            <a:rPr lang="en-US" sz="2700" kern="1200" dirty="0"/>
            <a:t>Experimental Prevention Product</a:t>
          </a:r>
        </a:p>
      </dsp:txBody>
      <dsp:txXfrm>
        <a:off x="3538443" y="4233"/>
        <a:ext cx="2449061" cy="1268015"/>
      </dsp:txXfrm>
    </dsp:sp>
    <dsp:sp modelId="{4AA7BC65-1F1F-4F41-B0DD-2C45B33179E0}">
      <dsp:nvSpPr>
        <dsp:cNvPr id="0" name=""/>
        <dsp:cNvSpPr/>
      </dsp:nvSpPr>
      <dsp:spPr>
        <a:xfrm>
          <a:off x="4028255" y="990467"/>
          <a:ext cx="2204155" cy="422671"/>
        </a:xfrm>
        <a:prstGeom prst="rect">
          <a:avLst/>
        </a:prstGeom>
        <a:noFill/>
        <a:ln w="9525" cap="flat" cmpd="sng" algn="ctr">
          <a:noFill/>
          <a:prstDash val="solid"/>
        </a:ln>
        <a:effectLst/>
      </dsp:spPr>
      <dsp:style>
        <a:lnRef idx="1">
          <a:scrgbClr r="0" g="0" b="0"/>
        </a:lnRef>
        <a:fillRef idx="1">
          <a:scrgbClr r="0" g="0" b="0"/>
        </a:fillRef>
        <a:effectRef idx="0">
          <a:scrgbClr r="0" g="0" b="0"/>
        </a:effectRef>
        <a:fontRef idx="minor"/>
      </dsp:style>
      <dsp:txBody>
        <a:bodyPr spcFirstLastPara="0" vert="horz" wrap="square" lIns="68580" tIns="17145" rIns="68580" bIns="17145" numCol="1" spcCol="1270" anchor="ctr" anchorCtr="0">
          <a:noAutofit/>
        </a:bodyPr>
        <a:lstStyle/>
        <a:p>
          <a:pPr marL="0" lvl="0" indent="0" algn="r" defTabSz="1200150">
            <a:lnSpc>
              <a:spcPct val="90000"/>
            </a:lnSpc>
            <a:spcBef>
              <a:spcPct val="0"/>
            </a:spcBef>
            <a:spcAft>
              <a:spcPct val="35000"/>
            </a:spcAft>
            <a:buNone/>
          </a:pPr>
          <a:endParaRPr lang="en-US" sz="2700" kern="1200"/>
        </a:p>
      </dsp:txBody>
      <dsp:txXfrm>
        <a:off x="4028255" y="990467"/>
        <a:ext cx="2204155" cy="422671"/>
      </dsp:txXfrm>
    </dsp:sp>
    <dsp:sp modelId="{BF847E2A-2777-4735-BD81-0870D7B65FB7}">
      <dsp:nvSpPr>
        <dsp:cNvPr id="0" name=""/>
        <dsp:cNvSpPr/>
      </dsp:nvSpPr>
      <dsp:spPr>
        <a:xfrm>
          <a:off x="1895588" y="2004880"/>
          <a:ext cx="2449061" cy="1268015"/>
        </a:xfrm>
        <a:prstGeom prst="rect">
          <a:avLst/>
        </a:prstGeom>
        <a:gradFill rotWithShape="0">
          <a:gsLst>
            <a:gs pos="0">
              <a:schemeClr val="accent1">
                <a:shade val="50000"/>
                <a:hueOff val="0"/>
                <a:satOff val="0"/>
                <a:lumOff val="0"/>
                <a:alphaOff val="0"/>
                <a:tint val="50000"/>
                <a:satMod val="300000"/>
              </a:schemeClr>
            </a:gs>
            <a:gs pos="35000">
              <a:schemeClr val="accent1">
                <a:shade val="50000"/>
                <a:hueOff val="0"/>
                <a:satOff val="0"/>
                <a:lumOff val="0"/>
                <a:alphaOff val="0"/>
                <a:tint val="37000"/>
                <a:satMod val="300000"/>
              </a:schemeClr>
            </a:gs>
            <a:gs pos="100000">
              <a:schemeClr val="accent1">
                <a:shade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8931" numCol="1" spcCol="1270" anchor="ctr" anchorCtr="0">
          <a:noAutofit/>
        </a:bodyPr>
        <a:lstStyle/>
        <a:p>
          <a:pPr marL="0" lvl="0" indent="0" algn="ctr" defTabSz="1200150">
            <a:lnSpc>
              <a:spcPct val="90000"/>
            </a:lnSpc>
            <a:spcBef>
              <a:spcPct val="0"/>
            </a:spcBef>
            <a:spcAft>
              <a:spcPct val="35000"/>
            </a:spcAft>
            <a:buNone/>
          </a:pPr>
          <a:r>
            <a:rPr lang="en-US" sz="2700" kern="1200" dirty="0"/>
            <a:t>Same mode of action</a:t>
          </a:r>
        </a:p>
      </dsp:txBody>
      <dsp:txXfrm>
        <a:off x="1895588" y="2004880"/>
        <a:ext cx="2449061" cy="1268015"/>
      </dsp:txXfrm>
    </dsp:sp>
    <dsp:sp modelId="{D93DC20E-0516-4C2D-BC01-F46309014827}">
      <dsp:nvSpPr>
        <dsp:cNvPr id="0" name=""/>
        <dsp:cNvSpPr/>
      </dsp:nvSpPr>
      <dsp:spPr>
        <a:xfrm>
          <a:off x="2385401" y="2991114"/>
          <a:ext cx="2204155" cy="422671"/>
        </a:xfrm>
        <a:prstGeom prst="rect">
          <a:avLst/>
        </a:prstGeom>
        <a:solidFill>
          <a:schemeClr val="lt1">
            <a:alpha val="90000"/>
            <a:hueOff val="0"/>
            <a:satOff val="0"/>
            <a:lumOff val="0"/>
            <a:alphaOff val="0"/>
          </a:schemeClr>
        </a:solidFill>
        <a:ln w="9525" cap="flat" cmpd="sng" algn="ctr">
          <a:solidFill>
            <a:schemeClr val="accent1">
              <a:shade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Antiretroviral drug</a:t>
          </a:r>
        </a:p>
      </dsp:txBody>
      <dsp:txXfrm>
        <a:off x="2385401" y="2991114"/>
        <a:ext cx="2204155" cy="422671"/>
      </dsp:txXfrm>
    </dsp:sp>
    <dsp:sp modelId="{E66A8EC6-0AF6-4F6B-940D-84E83A38C746}">
      <dsp:nvSpPr>
        <dsp:cNvPr id="0" name=""/>
        <dsp:cNvSpPr/>
      </dsp:nvSpPr>
      <dsp:spPr>
        <a:xfrm>
          <a:off x="252734" y="4005527"/>
          <a:ext cx="2449061" cy="1268015"/>
        </a:xfrm>
        <a:prstGeom prst="rect">
          <a:avLst/>
        </a:prstGeom>
        <a:gradFill rotWithShape="0">
          <a:gsLst>
            <a:gs pos="0">
              <a:schemeClr val="accent1">
                <a:shade val="50000"/>
                <a:hueOff val="20701"/>
                <a:satOff val="-10072"/>
                <a:lumOff val="22423"/>
                <a:alphaOff val="0"/>
                <a:tint val="50000"/>
                <a:satMod val="300000"/>
              </a:schemeClr>
            </a:gs>
            <a:gs pos="35000">
              <a:schemeClr val="accent1">
                <a:shade val="50000"/>
                <a:hueOff val="20701"/>
                <a:satOff val="-10072"/>
                <a:lumOff val="22423"/>
                <a:alphaOff val="0"/>
                <a:tint val="37000"/>
                <a:satMod val="300000"/>
              </a:schemeClr>
            </a:gs>
            <a:gs pos="100000">
              <a:schemeClr val="accent1">
                <a:shade val="50000"/>
                <a:hueOff val="20701"/>
                <a:satOff val="-10072"/>
                <a:lumOff val="2242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8931" numCol="1" spcCol="1270" anchor="ctr" anchorCtr="0">
          <a:noAutofit/>
        </a:bodyPr>
        <a:lstStyle/>
        <a:p>
          <a:pPr marL="0" lvl="0" indent="0" algn="ctr" defTabSz="1200150">
            <a:lnSpc>
              <a:spcPct val="90000"/>
            </a:lnSpc>
            <a:spcBef>
              <a:spcPct val="0"/>
            </a:spcBef>
            <a:spcAft>
              <a:spcPct val="35000"/>
            </a:spcAft>
            <a:buNone/>
          </a:pPr>
          <a:r>
            <a:rPr lang="en-US" sz="2700" kern="1200" dirty="0"/>
            <a:t>Same mode of delivery</a:t>
          </a:r>
        </a:p>
      </dsp:txBody>
      <dsp:txXfrm>
        <a:off x="252734" y="4005527"/>
        <a:ext cx="2449061" cy="1268015"/>
      </dsp:txXfrm>
    </dsp:sp>
    <dsp:sp modelId="{B6CD3523-9E74-45C7-A345-F3707AD12D88}">
      <dsp:nvSpPr>
        <dsp:cNvPr id="0" name=""/>
        <dsp:cNvSpPr/>
      </dsp:nvSpPr>
      <dsp:spPr>
        <a:xfrm>
          <a:off x="742547" y="4991761"/>
          <a:ext cx="2204155" cy="422671"/>
        </a:xfrm>
        <a:prstGeom prst="rect">
          <a:avLst/>
        </a:prstGeom>
        <a:solidFill>
          <a:schemeClr val="lt1">
            <a:alpha val="90000"/>
            <a:hueOff val="0"/>
            <a:satOff val="0"/>
            <a:lumOff val="0"/>
            <a:alphaOff val="0"/>
          </a:schemeClr>
        </a:solidFill>
        <a:ln w="9525" cap="flat" cmpd="sng" algn="ctr">
          <a:solidFill>
            <a:schemeClr val="accent1">
              <a:shade val="50000"/>
              <a:hueOff val="20701"/>
              <a:satOff val="-10072"/>
              <a:lumOff val="2242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Oral pill</a:t>
          </a:r>
        </a:p>
      </dsp:txBody>
      <dsp:txXfrm>
        <a:off x="742547" y="4991761"/>
        <a:ext cx="2204155" cy="422671"/>
      </dsp:txXfrm>
    </dsp:sp>
    <dsp:sp modelId="{746A91F2-839E-4FF9-A4C8-093796DF45B9}">
      <dsp:nvSpPr>
        <dsp:cNvPr id="0" name=""/>
        <dsp:cNvSpPr/>
      </dsp:nvSpPr>
      <dsp:spPr>
        <a:xfrm>
          <a:off x="3538443" y="4005527"/>
          <a:ext cx="2449061" cy="1268015"/>
        </a:xfrm>
        <a:prstGeom prst="rect">
          <a:avLst/>
        </a:prstGeom>
        <a:gradFill rotWithShape="0">
          <a:gsLst>
            <a:gs pos="0">
              <a:schemeClr val="accent1">
                <a:shade val="50000"/>
                <a:hueOff val="41403"/>
                <a:satOff val="-20144"/>
                <a:lumOff val="44846"/>
                <a:alphaOff val="0"/>
                <a:tint val="50000"/>
                <a:satMod val="300000"/>
              </a:schemeClr>
            </a:gs>
            <a:gs pos="35000">
              <a:schemeClr val="accent1">
                <a:shade val="50000"/>
                <a:hueOff val="41403"/>
                <a:satOff val="-20144"/>
                <a:lumOff val="44846"/>
                <a:alphaOff val="0"/>
                <a:tint val="37000"/>
                <a:satMod val="300000"/>
              </a:schemeClr>
            </a:gs>
            <a:gs pos="100000">
              <a:schemeClr val="accent1">
                <a:shade val="50000"/>
                <a:hueOff val="41403"/>
                <a:satOff val="-20144"/>
                <a:lumOff val="4484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8931" numCol="1" spcCol="1270" anchor="ctr" anchorCtr="0">
          <a:noAutofit/>
        </a:bodyPr>
        <a:lstStyle/>
        <a:p>
          <a:pPr marL="0" lvl="0" indent="0" algn="ctr" defTabSz="1200150">
            <a:lnSpc>
              <a:spcPct val="90000"/>
            </a:lnSpc>
            <a:spcBef>
              <a:spcPct val="0"/>
            </a:spcBef>
            <a:spcAft>
              <a:spcPct val="35000"/>
            </a:spcAft>
            <a:buNone/>
          </a:pPr>
          <a:r>
            <a:rPr lang="en-US" sz="2700" kern="1200" dirty="0"/>
            <a:t>Different mode of delivery</a:t>
          </a:r>
        </a:p>
      </dsp:txBody>
      <dsp:txXfrm>
        <a:off x="3538443" y="4005527"/>
        <a:ext cx="2449061" cy="1268015"/>
      </dsp:txXfrm>
    </dsp:sp>
    <dsp:sp modelId="{651F6C2C-984E-4258-8FC5-34DF87659E12}">
      <dsp:nvSpPr>
        <dsp:cNvPr id="0" name=""/>
        <dsp:cNvSpPr/>
      </dsp:nvSpPr>
      <dsp:spPr>
        <a:xfrm>
          <a:off x="4028255" y="4991761"/>
          <a:ext cx="2204155" cy="422671"/>
        </a:xfrm>
        <a:prstGeom prst="rect">
          <a:avLst/>
        </a:prstGeom>
        <a:solidFill>
          <a:schemeClr val="lt1">
            <a:alpha val="90000"/>
            <a:hueOff val="0"/>
            <a:satOff val="0"/>
            <a:lumOff val="0"/>
            <a:alphaOff val="0"/>
          </a:schemeClr>
        </a:solidFill>
        <a:ln w="9525" cap="flat" cmpd="sng" algn="ctr">
          <a:solidFill>
            <a:schemeClr val="accent1">
              <a:shade val="50000"/>
              <a:hueOff val="41403"/>
              <a:satOff val="-20144"/>
              <a:lumOff val="4484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Injectable, Implant</a:t>
          </a:r>
        </a:p>
      </dsp:txBody>
      <dsp:txXfrm>
        <a:off x="4028255" y="4991761"/>
        <a:ext cx="2204155" cy="422671"/>
      </dsp:txXfrm>
    </dsp:sp>
    <dsp:sp modelId="{C8E0302E-2F48-4187-B550-43F7E5BB1018}">
      <dsp:nvSpPr>
        <dsp:cNvPr id="0" name=""/>
        <dsp:cNvSpPr/>
      </dsp:nvSpPr>
      <dsp:spPr>
        <a:xfrm>
          <a:off x="5181297" y="2004880"/>
          <a:ext cx="2449061" cy="1268015"/>
        </a:xfrm>
        <a:prstGeom prst="rect">
          <a:avLst/>
        </a:prstGeom>
        <a:gradFill rotWithShape="0">
          <a:gsLst>
            <a:gs pos="0">
              <a:schemeClr val="accent1">
                <a:shade val="50000"/>
                <a:hueOff val="20701"/>
                <a:satOff val="-10072"/>
                <a:lumOff val="22423"/>
                <a:alphaOff val="0"/>
                <a:tint val="50000"/>
                <a:satMod val="300000"/>
              </a:schemeClr>
            </a:gs>
            <a:gs pos="35000">
              <a:schemeClr val="accent1">
                <a:shade val="50000"/>
                <a:hueOff val="20701"/>
                <a:satOff val="-10072"/>
                <a:lumOff val="22423"/>
                <a:alphaOff val="0"/>
                <a:tint val="37000"/>
                <a:satMod val="300000"/>
              </a:schemeClr>
            </a:gs>
            <a:gs pos="100000">
              <a:schemeClr val="accent1">
                <a:shade val="50000"/>
                <a:hueOff val="20701"/>
                <a:satOff val="-10072"/>
                <a:lumOff val="2242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8931" numCol="1" spcCol="1270" anchor="ctr" anchorCtr="0">
          <a:noAutofit/>
        </a:bodyPr>
        <a:lstStyle/>
        <a:p>
          <a:pPr marL="0" lvl="0" indent="0" algn="ctr" defTabSz="1200150">
            <a:lnSpc>
              <a:spcPct val="90000"/>
            </a:lnSpc>
            <a:spcBef>
              <a:spcPct val="0"/>
            </a:spcBef>
            <a:spcAft>
              <a:spcPct val="35000"/>
            </a:spcAft>
            <a:buNone/>
          </a:pPr>
          <a:r>
            <a:rPr lang="en-US" sz="2700" kern="1200" dirty="0"/>
            <a:t>Different mode of action</a:t>
          </a:r>
        </a:p>
      </dsp:txBody>
      <dsp:txXfrm>
        <a:off x="5181297" y="2004880"/>
        <a:ext cx="2449061" cy="1268015"/>
      </dsp:txXfrm>
    </dsp:sp>
    <dsp:sp modelId="{EE513F17-9E22-4600-9D06-6E7FFCDB64C9}">
      <dsp:nvSpPr>
        <dsp:cNvPr id="0" name=""/>
        <dsp:cNvSpPr/>
      </dsp:nvSpPr>
      <dsp:spPr>
        <a:xfrm>
          <a:off x="5671109" y="2991114"/>
          <a:ext cx="2204155" cy="422671"/>
        </a:xfrm>
        <a:prstGeom prst="rect">
          <a:avLst/>
        </a:prstGeom>
        <a:solidFill>
          <a:schemeClr val="lt1">
            <a:alpha val="90000"/>
            <a:hueOff val="0"/>
            <a:satOff val="0"/>
            <a:lumOff val="0"/>
            <a:alphaOff val="0"/>
          </a:schemeClr>
        </a:solidFill>
        <a:ln w="9525" cap="flat" cmpd="sng" algn="ctr">
          <a:solidFill>
            <a:schemeClr val="accent1">
              <a:shade val="50000"/>
              <a:hueOff val="20701"/>
              <a:satOff val="-10072"/>
              <a:lumOff val="2242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Vaccine; </a:t>
          </a:r>
          <a:r>
            <a:rPr lang="en-US" sz="2000" kern="1200" dirty="0" err="1"/>
            <a:t>mAb</a:t>
          </a:r>
          <a:endParaRPr lang="en-US" sz="2000" kern="1200" dirty="0"/>
        </a:p>
      </dsp:txBody>
      <dsp:txXfrm>
        <a:off x="5671109" y="2991114"/>
        <a:ext cx="2204155" cy="4226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1450AA-456D-416E-AFFE-1A9729B6CDFF}">
      <dsp:nvSpPr>
        <dsp:cNvPr id="0" name=""/>
        <dsp:cNvSpPr/>
      </dsp:nvSpPr>
      <dsp:spPr>
        <a:xfrm>
          <a:off x="4762974" y="1272249"/>
          <a:ext cx="1642854" cy="732631"/>
        </a:xfrm>
        <a:custGeom>
          <a:avLst/>
          <a:gdLst/>
          <a:ahLst/>
          <a:cxnLst/>
          <a:rect l="0" t="0" r="0" b="0"/>
          <a:pathLst>
            <a:path>
              <a:moveTo>
                <a:pt x="0" y="0"/>
              </a:moveTo>
              <a:lnTo>
                <a:pt x="0" y="436760"/>
              </a:lnTo>
              <a:lnTo>
                <a:pt x="1642854" y="436760"/>
              </a:lnTo>
              <a:lnTo>
                <a:pt x="1642854" y="732631"/>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5A1332-0D04-4CB2-A7C2-6F2DD167811D}">
      <dsp:nvSpPr>
        <dsp:cNvPr id="0" name=""/>
        <dsp:cNvSpPr/>
      </dsp:nvSpPr>
      <dsp:spPr>
        <a:xfrm>
          <a:off x="3120119" y="3272895"/>
          <a:ext cx="1642854" cy="732631"/>
        </a:xfrm>
        <a:custGeom>
          <a:avLst/>
          <a:gdLst/>
          <a:ahLst/>
          <a:cxnLst/>
          <a:rect l="0" t="0" r="0" b="0"/>
          <a:pathLst>
            <a:path>
              <a:moveTo>
                <a:pt x="0" y="0"/>
              </a:moveTo>
              <a:lnTo>
                <a:pt x="0" y="436760"/>
              </a:lnTo>
              <a:lnTo>
                <a:pt x="1642854" y="436760"/>
              </a:lnTo>
              <a:lnTo>
                <a:pt x="1642854" y="732631"/>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1F15C3-C899-4882-BFB3-ECCB839FC380}">
      <dsp:nvSpPr>
        <dsp:cNvPr id="0" name=""/>
        <dsp:cNvSpPr/>
      </dsp:nvSpPr>
      <dsp:spPr>
        <a:xfrm>
          <a:off x="1477265" y="3272895"/>
          <a:ext cx="1642854" cy="732631"/>
        </a:xfrm>
        <a:custGeom>
          <a:avLst/>
          <a:gdLst/>
          <a:ahLst/>
          <a:cxnLst/>
          <a:rect l="0" t="0" r="0" b="0"/>
          <a:pathLst>
            <a:path>
              <a:moveTo>
                <a:pt x="1642854" y="0"/>
              </a:moveTo>
              <a:lnTo>
                <a:pt x="1642854" y="436760"/>
              </a:lnTo>
              <a:lnTo>
                <a:pt x="0" y="436760"/>
              </a:lnTo>
              <a:lnTo>
                <a:pt x="0" y="732631"/>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5492556-2DA3-4E86-AD86-056DBB5EF565}">
      <dsp:nvSpPr>
        <dsp:cNvPr id="0" name=""/>
        <dsp:cNvSpPr/>
      </dsp:nvSpPr>
      <dsp:spPr>
        <a:xfrm>
          <a:off x="3120119" y="1272249"/>
          <a:ext cx="1642854" cy="732631"/>
        </a:xfrm>
        <a:custGeom>
          <a:avLst/>
          <a:gdLst/>
          <a:ahLst/>
          <a:cxnLst/>
          <a:rect l="0" t="0" r="0" b="0"/>
          <a:pathLst>
            <a:path>
              <a:moveTo>
                <a:pt x="1642854" y="0"/>
              </a:moveTo>
              <a:lnTo>
                <a:pt x="1642854" y="436760"/>
              </a:lnTo>
              <a:lnTo>
                <a:pt x="0" y="436760"/>
              </a:lnTo>
              <a:lnTo>
                <a:pt x="0" y="732631"/>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0DAB24C-5DAF-4A6E-8CB5-4CC0694F283D}">
      <dsp:nvSpPr>
        <dsp:cNvPr id="0" name=""/>
        <dsp:cNvSpPr/>
      </dsp:nvSpPr>
      <dsp:spPr>
        <a:xfrm>
          <a:off x="3538443" y="4233"/>
          <a:ext cx="2449061" cy="1268015"/>
        </a:xfrm>
        <a:prstGeom prst="rect">
          <a:avLst/>
        </a:prstGeom>
        <a:gradFill rotWithShape="0">
          <a:gsLst>
            <a:gs pos="0">
              <a:schemeClr val="accent1">
                <a:shade val="60000"/>
                <a:hueOff val="0"/>
                <a:satOff val="0"/>
                <a:lumOff val="0"/>
                <a:alphaOff val="0"/>
                <a:tint val="50000"/>
                <a:satMod val="300000"/>
              </a:schemeClr>
            </a:gs>
            <a:gs pos="35000">
              <a:schemeClr val="accent1">
                <a:shade val="60000"/>
                <a:hueOff val="0"/>
                <a:satOff val="0"/>
                <a:lumOff val="0"/>
                <a:alphaOff val="0"/>
                <a:tint val="37000"/>
                <a:satMod val="300000"/>
              </a:schemeClr>
            </a:gs>
            <a:gs pos="100000">
              <a:schemeClr val="accent1">
                <a:shade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8931" numCol="1" spcCol="1270" anchor="ctr" anchorCtr="0">
          <a:noAutofit/>
        </a:bodyPr>
        <a:lstStyle/>
        <a:p>
          <a:pPr marL="0" lvl="0" indent="0" algn="ctr" defTabSz="1200150">
            <a:lnSpc>
              <a:spcPct val="90000"/>
            </a:lnSpc>
            <a:spcBef>
              <a:spcPct val="0"/>
            </a:spcBef>
            <a:spcAft>
              <a:spcPct val="35000"/>
            </a:spcAft>
            <a:buNone/>
          </a:pPr>
          <a:r>
            <a:rPr lang="en-US" sz="2700" kern="1200" dirty="0"/>
            <a:t>Experimental Prevention Product</a:t>
          </a:r>
        </a:p>
      </dsp:txBody>
      <dsp:txXfrm>
        <a:off x="3538443" y="4233"/>
        <a:ext cx="2449061" cy="1268015"/>
      </dsp:txXfrm>
    </dsp:sp>
    <dsp:sp modelId="{4AA7BC65-1F1F-4F41-B0DD-2C45B33179E0}">
      <dsp:nvSpPr>
        <dsp:cNvPr id="0" name=""/>
        <dsp:cNvSpPr/>
      </dsp:nvSpPr>
      <dsp:spPr>
        <a:xfrm>
          <a:off x="4028255" y="990467"/>
          <a:ext cx="2204155" cy="422671"/>
        </a:xfrm>
        <a:prstGeom prst="rect">
          <a:avLst/>
        </a:prstGeom>
        <a:noFill/>
        <a:ln w="9525" cap="flat" cmpd="sng" algn="ctr">
          <a:noFill/>
          <a:prstDash val="solid"/>
        </a:ln>
        <a:effectLst/>
      </dsp:spPr>
      <dsp:style>
        <a:lnRef idx="1">
          <a:scrgbClr r="0" g="0" b="0"/>
        </a:lnRef>
        <a:fillRef idx="1">
          <a:scrgbClr r="0" g="0" b="0"/>
        </a:fillRef>
        <a:effectRef idx="0">
          <a:scrgbClr r="0" g="0" b="0"/>
        </a:effectRef>
        <a:fontRef idx="minor"/>
      </dsp:style>
      <dsp:txBody>
        <a:bodyPr spcFirstLastPara="0" vert="horz" wrap="square" lIns="68580" tIns="17145" rIns="68580" bIns="17145" numCol="1" spcCol="1270" anchor="ctr" anchorCtr="0">
          <a:noAutofit/>
        </a:bodyPr>
        <a:lstStyle/>
        <a:p>
          <a:pPr marL="0" lvl="0" indent="0" algn="r" defTabSz="1200150">
            <a:lnSpc>
              <a:spcPct val="90000"/>
            </a:lnSpc>
            <a:spcBef>
              <a:spcPct val="0"/>
            </a:spcBef>
            <a:spcAft>
              <a:spcPct val="35000"/>
            </a:spcAft>
            <a:buNone/>
          </a:pPr>
          <a:endParaRPr lang="en-US" sz="2700" kern="1200"/>
        </a:p>
      </dsp:txBody>
      <dsp:txXfrm>
        <a:off x="4028255" y="990467"/>
        <a:ext cx="2204155" cy="422671"/>
      </dsp:txXfrm>
    </dsp:sp>
    <dsp:sp modelId="{BF847E2A-2777-4735-BD81-0870D7B65FB7}">
      <dsp:nvSpPr>
        <dsp:cNvPr id="0" name=""/>
        <dsp:cNvSpPr/>
      </dsp:nvSpPr>
      <dsp:spPr>
        <a:xfrm>
          <a:off x="1895588" y="2004880"/>
          <a:ext cx="2449061" cy="1268015"/>
        </a:xfrm>
        <a:prstGeom prst="rect">
          <a:avLst/>
        </a:prstGeom>
        <a:gradFill rotWithShape="0">
          <a:gsLst>
            <a:gs pos="0">
              <a:schemeClr val="accent1">
                <a:shade val="50000"/>
                <a:hueOff val="0"/>
                <a:satOff val="0"/>
                <a:lumOff val="0"/>
                <a:alphaOff val="0"/>
                <a:tint val="50000"/>
                <a:satMod val="300000"/>
              </a:schemeClr>
            </a:gs>
            <a:gs pos="35000">
              <a:schemeClr val="accent1">
                <a:shade val="50000"/>
                <a:hueOff val="0"/>
                <a:satOff val="0"/>
                <a:lumOff val="0"/>
                <a:alphaOff val="0"/>
                <a:tint val="37000"/>
                <a:satMod val="300000"/>
              </a:schemeClr>
            </a:gs>
            <a:gs pos="100000">
              <a:schemeClr val="accent1">
                <a:shade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8931" numCol="1" spcCol="1270" anchor="ctr" anchorCtr="0">
          <a:noAutofit/>
        </a:bodyPr>
        <a:lstStyle/>
        <a:p>
          <a:pPr marL="0" lvl="0" indent="0" algn="ctr" defTabSz="1200150">
            <a:lnSpc>
              <a:spcPct val="90000"/>
            </a:lnSpc>
            <a:spcBef>
              <a:spcPct val="0"/>
            </a:spcBef>
            <a:spcAft>
              <a:spcPct val="35000"/>
            </a:spcAft>
            <a:buNone/>
          </a:pPr>
          <a:r>
            <a:rPr lang="en-US" sz="2700" kern="1200" dirty="0"/>
            <a:t>Same mode of action</a:t>
          </a:r>
        </a:p>
      </dsp:txBody>
      <dsp:txXfrm>
        <a:off x="1895588" y="2004880"/>
        <a:ext cx="2449061" cy="1268015"/>
      </dsp:txXfrm>
    </dsp:sp>
    <dsp:sp modelId="{D93DC20E-0516-4C2D-BC01-F46309014827}">
      <dsp:nvSpPr>
        <dsp:cNvPr id="0" name=""/>
        <dsp:cNvSpPr/>
      </dsp:nvSpPr>
      <dsp:spPr>
        <a:xfrm>
          <a:off x="2385401" y="2991114"/>
          <a:ext cx="2204155" cy="422671"/>
        </a:xfrm>
        <a:prstGeom prst="rect">
          <a:avLst/>
        </a:prstGeom>
        <a:solidFill>
          <a:schemeClr val="lt1">
            <a:alpha val="90000"/>
            <a:hueOff val="0"/>
            <a:satOff val="0"/>
            <a:lumOff val="0"/>
            <a:alphaOff val="0"/>
          </a:schemeClr>
        </a:solidFill>
        <a:ln w="9525" cap="flat" cmpd="sng" algn="ctr">
          <a:solidFill>
            <a:schemeClr val="accent1">
              <a:shade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Antiretroviral drug</a:t>
          </a:r>
        </a:p>
      </dsp:txBody>
      <dsp:txXfrm>
        <a:off x="2385401" y="2991114"/>
        <a:ext cx="2204155" cy="422671"/>
      </dsp:txXfrm>
    </dsp:sp>
    <dsp:sp modelId="{E66A8EC6-0AF6-4F6B-940D-84E83A38C746}">
      <dsp:nvSpPr>
        <dsp:cNvPr id="0" name=""/>
        <dsp:cNvSpPr/>
      </dsp:nvSpPr>
      <dsp:spPr>
        <a:xfrm>
          <a:off x="252734" y="4005527"/>
          <a:ext cx="2449061" cy="1268015"/>
        </a:xfrm>
        <a:prstGeom prst="rect">
          <a:avLst/>
        </a:prstGeom>
        <a:gradFill rotWithShape="0">
          <a:gsLst>
            <a:gs pos="0">
              <a:schemeClr val="accent1">
                <a:shade val="50000"/>
                <a:hueOff val="20701"/>
                <a:satOff val="-10072"/>
                <a:lumOff val="22423"/>
                <a:alphaOff val="0"/>
                <a:tint val="50000"/>
                <a:satMod val="300000"/>
              </a:schemeClr>
            </a:gs>
            <a:gs pos="35000">
              <a:schemeClr val="accent1">
                <a:shade val="50000"/>
                <a:hueOff val="20701"/>
                <a:satOff val="-10072"/>
                <a:lumOff val="22423"/>
                <a:alphaOff val="0"/>
                <a:tint val="37000"/>
                <a:satMod val="300000"/>
              </a:schemeClr>
            </a:gs>
            <a:gs pos="100000">
              <a:schemeClr val="accent1">
                <a:shade val="50000"/>
                <a:hueOff val="20701"/>
                <a:satOff val="-10072"/>
                <a:lumOff val="2242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8931" numCol="1" spcCol="1270" anchor="ctr" anchorCtr="0">
          <a:noAutofit/>
        </a:bodyPr>
        <a:lstStyle/>
        <a:p>
          <a:pPr marL="0" lvl="0" indent="0" algn="ctr" defTabSz="1200150">
            <a:lnSpc>
              <a:spcPct val="90000"/>
            </a:lnSpc>
            <a:spcBef>
              <a:spcPct val="0"/>
            </a:spcBef>
            <a:spcAft>
              <a:spcPct val="35000"/>
            </a:spcAft>
            <a:buNone/>
          </a:pPr>
          <a:r>
            <a:rPr lang="en-US" sz="2700" kern="1200" dirty="0"/>
            <a:t>Same mode of delivery</a:t>
          </a:r>
        </a:p>
      </dsp:txBody>
      <dsp:txXfrm>
        <a:off x="252734" y="4005527"/>
        <a:ext cx="2449061" cy="1268015"/>
      </dsp:txXfrm>
    </dsp:sp>
    <dsp:sp modelId="{B6CD3523-9E74-45C7-A345-F3707AD12D88}">
      <dsp:nvSpPr>
        <dsp:cNvPr id="0" name=""/>
        <dsp:cNvSpPr/>
      </dsp:nvSpPr>
      <dsp:spPr>
        <a:xfrm>
          <a:off x="742547" y="4991761"/>
          <a:ext cx="2204155" cy="422671"/>
        </a:xfrm>
        <a:prstGeom prst="rect">
          <a:avLst/>
        </a:prstGeom>
        <a:solidFill>
          <a:schemeClr val="lt1">
            <a:alpha val="90000"/>
            <a:hueOff val="0"/>
            <a:satOff val="0"/>
            <a:lumOff val="0"/>
            <a:alphaOff val="0"/>
          </a:schemeClr>
        </a:solidFill>
        <a:ln w="9525" cap="flat" cmpd="sng" algn="ctr">
          <a:solidFill>
            <a:schemeClr val="accent1">
              <a:shade val="50000"/>
              <a:hueOff val="20701"/>
              <a:satOff val="-10072"/>
              <a:lumOff val="2242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Oral pill</a:t>
          </a:r>
        </a:p>
      </dsp:txBody>
      <dsp:txXfrm>
        <a:off x="742547" y="4991761"/>
        <a:ext cx="2204155" cy="422671"/>
      </dsp:txXfrm>
    </dsp:sp>
    <dsp:sp modelId="{746A91F2-839E-4FF9-A4C8-093796DF45B9}">
      <dsp:nvSpPr>
        <dsp:cNvPr id="0" name=""/>
        <dsp:cNvSpPr/>
      </dsp:nvSpPr>
      <dsp:spPr>
        <a:xfrm>
          <a:off x="3538443" y="4005527"/>
          <a:ext cx="2449061" cy="1268015"/>
        </a:xfrm>
        <a:prstGeom prst="rect">
          <a:avLst/>
        </a:prstGeom>
        <a:gradFill rotWithShape="0">
          <a:gsLst>
            <a:gs pos="0">
              <a:schemeClr val="accent1">
                <a:shade val="50000"/>
                <a:hueOff val="41403"/>
                <a:satOff val="-20144"/>
                <a:lumOff val="44846"/>
                <a:alphaOff val="0"/>
                <a:tint val="50000"/>
                <a:satMod val="300000"/>
              </a:schemeClr>
            </a:gs>
            <a:gs pos="35000">
              <a:schemeClr val="accent1">
                <a:shade val="50000"/>
                <a:hueOff val="41403"/>
                <a:satOff val="-20144"/>
                <a:lumOff val="44846"/>
                <a:alphaOff val="0"/>
                <a:tint val="37000"/>
                <a:satMod val="300000"/>
              </a:schemeClr>
            </a:gs>
            <a:gs pos="100000">
              <a:schemeClr val="accent1">
                <a:shade val="50000"/>
                <a:hueOff val="41403"/>
                <a:satOff val="-20144"/>
                <a:lumOff val="4484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8931" numCol="1" spcCol="1270" anchor="ctr" anchorCtr="0">
          <a:noAutofit/>
        </a:bodyPr>
        <a:lstStyle/>
        <a:p>
          <a:pPr marL="0" lvl="0" indent="0" algn="ctr" defTabSz="1200150">
            <a:lnSpc>
              <a:spcPct val="90000"/>
            </a:lnSpc>
            <a:spcBef>
              <a:spcPct val="0"/>
            </a:spcBef>
            <a:spcAft>
              <a:spcPct val="35000"/>
            </a:spcAft>
            <a:buNone/>
          </a:pPr>
          <a:r>
            <a:rPr lang="en-US" sz="2700" kern="1200" dirty="0"/>
            <a:t>Different mode of delivery</a:t>
          </a:r>
        </a:p>
      </dsp:txBody>
      <dsp:txXfrm>
        <a:off x="3538443" y="4005527"/>
        <a:ext cx="2449061" cy="1268015"/>
      </dsp:txXfrm>
    </dsp:sp>
    <dsp:sp modelId="{651F6C2C-984E-4258-8FC5-34DF87659E12}">
      <dsp:nvSpPr>
        <dsp:cNvPr id="0" name=""/>
        <dsp:cNvSpPr/>
      </dsp:nvSpPr>
      <dsp:spPr>
        <a:xfrm>
          <a:off x="4028255" y="4991761"/>
          <a:ext cx="2204155" cy="422671"/>
        </a:xfrm>
        <a:prstGeom prst="rect">
          <a:avLst/>
        </a:prstGeom>
        <a:solidFill>
          <a:schemeClr val="lt1">
            <a:alpha val="90000"/>
            <a:hueOff val="0"/>
            <a:satOff val="0"/>
            <a:lumOff val="0"/>
            <a:alphaOff val="0"/>
          </a:schemeClr>
        </a:solidFill>
        <a:ln w="9525" cap="flat" cmpd="sng" algn="ctr">
          <a:solidFill>
            <a:schemeClr val="accent1">
              <a:shade val="50000"/>
              <a:hueOff val="41403"/>
              <a:satOff val="-20144"/>
              <a:lumOff val="4484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Injectable, Implant</a:t>
          </a:r>
        </a:p>
      </dsp:txBody>
      <dsp:txXfrm>
        <a:off x="4028255" y="4991761"/>
        <a:ext cx="2204155" cy="422671"/>
      </dsp:txXfrm>
    </dsp:sp>
    <dsp:sp modelId="{C8E0302E-2F48-4187-B550-43F7E5BB1018}">
      <dsp:nvSpPr>
        <dsp:cNvPr id="0" name=""/>
        <dsp:cNvSpPr/>
      </dsp:nvSpPr>
      <dsp:spPr>
        <a:xfrm>
          <a:off x="5181297" y="2004880"/>
          <a:ext cx="2449061" cy="1268015"/>
        </a:xfrm>
        <a:prstGeom prst="rect">
          <a:avLst/>
        </a:prstGeom>
        <a:gradFill rotWithShape="0">
          <a:gsLst>
            <a:gs pos="0">
              <a:schemeClr val="accent1">
                <a:shade val="50000"/>
                <a:hueOff val="20701"/>
                <a:satOff val="-10072"/>
                <a:lumOff val="22423"/>
                <a:alphaOff val="0"/>
                <a:tint val="50000"/>
                <a:satMod val="300000"/>
              </a:schemeClr>
            </a:gs>
            <a:gs pos="35000">
              <a:schemeClr val="accent1">
                <a:shade val="50000"/>
                <a:hueOff val="20701"/>
                <a:satOff val="-10072"/>
                <a:lumOff val="22423"/>
                <a:alphaOff val="0"/>
                <a:tint val="37000"/>
                <a:satMod val="300000"/>
              </a:schemeClr>
            </a:gs>
            <a:gs pos="100000">
              <a:schemeClr val="accent1">
                <a:shade val="50000"/>
                <a:hueOff val="20701"/>
                <a:satOff val="-10072"/>
                <a:lumOff val="2242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8931" numCol="1" spcCol="1270" anchor="ctr" anchorCtr="0">
          <a:noAutofit/>
        </a:bodyPr>
        <a:lstStyle/>
        <a:p>
          <a:pPr marL="0" lvl="0" indent="0" algn="ctr" defTabSz="1200150">
            <a:lnSpc>
              <a:spcPct val="90000"/>
            </a:lnSpc>
            <a:spcBef>
              <a:spcPct val="0"/>
            </a:spcBef>
            <a:spcAft>
              <a:spcPct val="35000"/>
            </a:spcAft>
            <a:buNone/>
          </a:pPr>
          <a:r>
            <a:rPr lang="en-US" sz="2700" kern="1200" dirty="0"/>
            <a:t>Different mode of action</a:t>
          </a:r>
        </a:p>
      </dsp:txBody>
      <dsp:txXfrm>
        <a:off x="5181297" y="2004880"/>
        <a:ext cx="2449061" cy="1268015"/>
      </dsp:txXfrm>
    </dsp:sp>
    <dsp:sp modelId="{EE513F17-9E22-4600-9D06-6E7FFCDB64C9}">
      <dsp:nvSpPr>
        <dsp:cNvPr id="0" name=""/>
        <dsp:cNvSpPr/>
      </dsp:nvSpPr>
      <dsp:spPr>
        <a:xfrm>
          <a:off x="5671109" y="2991114"/>
          <a:ext cx="2204155" cy="422671"/>
        </a:xfrm>
        <a:prstGeom prst="rect">
          <a:avLst/>
        </a:prstGeom>
        <a:solidFill>
          <a:schemeClr val="lt1">
            <a:alpha val="90000"/>
            <a:hueOff val="0"/>
            <a:satOff val="0"/>
            <a:lumOff val="0"/>
            <a:alphaOff val="0"/>
          </a:schemeClr>
        </a:solidFill>
        <a:ln w="9525" cap="flat" cmpd="sng" algn="ctr">
          <a:solidFill>
            <a:schemeClr val="accent1">
              <a:shade val="50000"/>
              <a:hueOff val="20701"/>
              <a:satOff val="-10072"/>
              <a:lumOff val="2242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Vaccine; </a:t>
          </a:r>
          <a:r>
            <a:rPr lang="en-US" sz="2000" kern="1200" dirty="0" err="1"/>
            <a:t>mAb</a:t>
          </a:r>
          <a:endParaRPr lang="en-US" sz="2000" kern="1200" dirty="0"/>
        </a:p>
      </dsp:txBody>
      <dsp:txXfrm>
        <a:off x="5671109" y="2991114"/>
        <a:ext cx="2204155" cy="4226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80FFF-A4F5-4A7B-AC1F-EDC48255E224}">
      <dsp:nvSpPr>
        <dsp:cNvPr id="0" name=""/>
        <dsp:cNvSpPr/>
      </dsp:nvSpPr>
      <dsp:spPr>
        <a:xfrm>
          <a:off x="1126" y="154126"/>
          <a:ext cx="1664534" cy="1146864"/>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BF16CB-134C-41A6-ADAD-683D50A38E21}">
      <dsp:nvSpPr>
        <dsp:cNvPr id="0" name=""/>
        <dsp:cNvSpPr/>
      </dsp:nvSpPr>
      <dsp:spPr>
        <a:xfrm>
          <a:off x="1126" y="1300990"/>
          <a:ext cx="1664534" cy="617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en-US" sz="1800" kern="1200" dirty="0"/>
            <a:t>oral PrEP + Placebo</a:t>
          </a:r>
        </a:p>
      </dsp:txBody>
      <dsp:txXfrm>
        <a:off x="1126" y="1300990"/>
        <a:ext cx="1664534" cy="617542"/>
      </dsp:txXfrm>
    </dsp:sp>
    <dsp:sp modelId="{868A5919-0166-47EE-A30A-3F1C9885F84B}">
      <dsp:nvSpPr>
        <dsp:cNvPr id="0" name=""/>
        <dsp:cNvSpPr/>
      </dsp:nvSpPr>
      <dsp:spPr>
        <a:xfrm>
          <a:off x="1819100" y="111703"/>
          <a:ext cx="1664534" cy="1146864"/>
        </a:xfrm>
        <a:prstGeom prst="round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1000" r="-1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81AFD0B-94A7-4225-9557-F8FE20A47313}">
      <dsp:nvSpPr>
        <dsp:cNvPr id="0" name=""/>
        <dsp:cNvSpPr/>
      </dsp:nvSpPr>
      <dsp:spPr>
        <a:xfrm>
          <a:off x="1832184" y="1300990"/>
          <a:ext cx="1664534" cy="617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en-US" sz="1800" kern="1200" dirty="0"/>
            <a:t>oral </a:t>
          </a:r>
          <a:r>
            <a:rPr lang="en-US" sz="1800" kern="1200" dirty="0" err="1"/>
            <a:t>PrEP</a:t>
          </a:r>
          <a:r>
            <a:rPr lang="en-US" sz="1800" kern="1200" dirty="0"/>
            <a:t> + EXP</a:t>
          </a:r>
        </a:p>
      </dsp:txBody>
      <dsp:txXfrm>
        <a:off x="1832184" y="1300990"/>
        <a:ext cx="1664534" cy="6175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80FFF-A4F5-4A7B-AC1F-EDC48255E224}">
      <dsp:nvSpPr>
        <dsp:cNvPr id="0" name=""/>
        <dsp:cNvSpPr/>
      </dsp:nvSpPr>
      <dsp:spPr>
        <a:xfrm>
          <a:off x="1130" y="150792"/>
          <a:ext cx="1670823" cy="1151197"/>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BF16CB-134C-41A6-ADAD-683D50A38E21}">
      <dsp:nvSpPr>
        <dsp:cNvPr id="0" name=""/>
        <dsp:cNvSpPr/>
      </dsp:nvSpPr>
      <dsp:spPr>
        <a:xfrm>
          <a:off x="1130" y="1301989"/>
          <a:ext cx="1670823" cy="619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163576" rIns="163576" bIns="0" numCol="1" spcCol="1270" anchor="t" anchorCtr="0">
          <a:noAutofit/>
        </a:bodyPr>
        <a:lstStyle/>
        <a:p>
          <a:pPr marL="0" lvl="0" indent="0" algn="ctr" defTabSz="1022350">
            <a:lnSpc>
              <a:spcPct val="90000"/>
            </a:lnSpc>
            <a:spcBef>
              <a:spcPct val="0"/>
            </a:spcBef>
            <a:spcAft>
              <a:spcPct val="35000"/>
            </a:spcAft>
            <a:buNone/>
          </a:pPr>
          <a:r>
            <a:rPr lang="en-US" sz="2300" kern="1200" dirty="0"/>
            <a:t>Oral </a:t>
          </a:r>
          <a:r>
            <a:rPr lang="en-US" sz="2300" kern="1200" dirty="0" err="1"/>
            <a:t>PrEP</a:t>
          </a:r>
          <a:endParaRPr lang="en-US" sz="2300" kern="1200" dirty="0"/>
        </a:p>
      </dsp:txBody>
      <dsp:txXfrm>
        <a:off x="1130" y="1301989"/>
        <a:ext cx="1670823" cy="619875"/>
      </dsp:txXfrm>
    </dsp:sp>
    <dsp:sp modelId="{401BC040-C32F-477E-A8E0-37BC2AF11BB5}">
      <dsp:nvSpPr>
        <dsp:cNvPr id="0" name=""/>
        <dsp:cNvSpPr/>
      </dsp:nvSpPr>
      <dsp:spPr>
        <a:xfrm>
          <a:off x="1839106" y="150792"/>
          <a:ext cx="1670823" cy="1151197"/>
        </a:xfrm>
        <a:prstGeom prst="round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0DD072-6F55-4B74-BA4C-2F89B802155F}">
      <dsp:nvSpPr>
        <dsp:cNvPr id="0" name=""/>
        <dsp:cNvSpPr/>
      </dsp:nvSpPr>
      <dsp:spPr>
        <a:xfrm>
          <a:off x="1839106" y="1301989"/>
          <a:ext cx="1670823" cy="619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163576" rIns="163576" bIns="0" numCol="1" spcCol="1270" anchor="t" anchorCtr="0">
          <a:noAutofit/>
        </a:bodyPr>
        <a:lstStyle/>
        <a:p>
          <a:pPr marL="0" lvl="0" indent="0" algn="ctr" defTabSz="1022350">
            <a:lnSpc>
              <a:spcPct val="90000"/>
            </a:lnSpc>
            <a:spcBef>
              <a:spcPct val="0"/>
            </a:spcBef>
            <a:spcAft>
              <a:spcPct val="35000"/>
            </a:spcAft>
            <a:buNone/>
          </a:pPr>
          <a:r>
            <a:rPr lang="en-US" sz="2300" kern="1200" dirty="0"/>
            <a:t>EXP</a:t>
          </a:r>
        </a:p>
      </dsp:txBody>
      <dsp:txXfrm>
        <a:off x="1839106" y="1301989"/>
        <a:ext cx="1670823" cy="6198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80FFF-A4F5-4A7B-AC1F-EDC48255E224}">
      <dsp:nvSpPr>
        <dsp:cNvPr id="0" name=""/>
        <dsp:cNvSpPr/>
      </dsp:nvSpPr>
      <dsp:spPr>
        <a:xfrm>
          <a:off x="1125" y="144614"/>
          <a:ext cx="1663179" cy="1145930"/>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BF16CB-134C-41A6-ADAD-683D50A38E21}">
      <dsp:nvSpPr>
        <dsp:cNvPr id="0" name=""/>
        <dsp:cNvSpPr/>
      </dsp:nvSpPr>
      <dsp:spPr>
        <a:xfrm>
          <a:off x="1125" y="1403753"/>
          <a:ext cx="1663179" cy="3906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kern="1200" dirty="0"/>
            <a:t>Placebo</a:t>
          </a:r>
          <a:endParaRPr lang="en-US" sz="2800" kern="1200" dirty="0"/>
        </a:p>
      </dsp:txBody>
      <dsp:txXfrm>
        <a:off x="1125" y="1403753"/>
        <a:ext cx="1663179" cy="390623"/>
      </dsp:txXfrm>
    </dsp:sp>
    <dsp:sp modelId="{868A5919-0166-47EE-A30A-3F1C9885F84B}">
      <dsp:nvSpPr>
        <dsp:cNvPr id="0" name=""/>
        <dsp:cNvSpPr/>
      </dsp:nvSpPr>
      <dsp:spPr>
        <a:xfrm>
          <a:off x="1830692" y="128269"/>
          <a:ext cx="1663179" cy="1145930"/>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81AFD0B-94A7-4225-9557-F8FE20A47313}">
      <dsp:nvSpPr>
        <dsp:cNvPr id="0" name=""/>
        <dsp:cNvSpPr/>
      </dsp:nvSpPr>
      <dsp:spPr>
        <a:xfrm>
          <a:off x="1829129" y="1403710"/>
          <a:ext cx="1663179" cy="4560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kern="1200" dirty="0"/>
            <a:t>EXP</a:t>
          </a:r>
          <a:endParaRPr lang="en-US" sz="3100" kern="1200" dirty="0"/>
        </a:p>
      </dsp:txBody>
      <dsp:txXfrm>
        <a:off x="1829129" y="1403710"/>
        <a:ext cx="1663179" cy="45600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80FFF-A4F5-4A7B-AC1F-EDC48255E224}">
      <dsp:nvSpPr>
        <dsp:cNvPr id="0" name=""/>
        <dsp:cNvSpPr/>
      </dsp:nvSpPr>
      <dsp:spPr>
        <a:xfrm>
          <a:off x="1126" y="154126"/>
          <a:ext cx="1664534" cy="1146864"/>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BF16CB-134C-41A6-ADAD-683D50A38E21}">
      <dsp:nvSpPr>
        <dsp:cNvPr id="0" name=""/>
        <dsp:cNvSpPr/>
      </dsp:nvSpPr>
      <dsp:spPr>
        <a:xfrm>
          <a:off x="1126" y="1300990"/>
          <a:ext cx="1664534" cy="617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en-US" sz="1800" kern="1200" dirty="0"/>
            <a:t>oral PrEP + Placebo</a:t>
          </a:r>
        </a:p>
      </dsp:txBody>
      <dsp:txXfrm>
        <a:off x="1126" y="1300990"/>
        <a:ext cx="1664534" cy="617542"/>
      </dsp:txXfrm>
    </dsp:sp>
    <dsp:sp modelId="{868A5919-0166-47EE-A30A-3F1C9885F84B}">
      <dsp:nvSpPr>
        <dsp:cNvPr id="0" name=""/>
        <dsp:cNvSpPr/>
      </dsp:nvSpPr>
      <dsp:spPr>
        <a:xfrm>
          <a:off x="1819100" y="111703"/>
          <a:ext cx="1664534" cy="1146864"/>
        </a:xfrm>
        <a:prstGeom prst="round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1000" r="-1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81AFD0B-94A7-4225-9557-F8FE20A47313}">
      <dsp:nvSpPr>
        <dsp:cNvPr id="0" name=""/>
        <dsp:cNvSpPr/>
      </dsp:nvSpPr>
      <dsp:spPr>
        <a:xfrm>
          <a:off x="1832184" y="1300990"/>
          <a:ext cx="1664534" cy="617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en-US" sz="1800" kern="1200" dirty="0"/>
            <a:t>oral </a:t>
          </a:r>
          <a:r>
            <a:rPr lang="en-US" sz="1800" kern="1200" dirty="0" err="1"/>
            <a:t>PrEP</a:t>
          </a:r>
          <a:r>
            <a:rPr lang="en-US" sz="1800" kern="1200" dirty="0"/>
            <a:t> + EXP</a:t>
          </a:r>
        </a:p>
      </dsp:txBody>
      <dsp:txXfrm>
        <a:off x="1832184" y="1300990"/>
        <a:ext cx="1664534" cy="61754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80FFF-A4F5-4A7B-AC1F-EDC48255E224}">
      <dsp:nvSpPr>
        <dsp:cNvPr id="0" name=""/>
        <dsp:cNvSpPr/>
      </dsp:nvSpPr>
      <dsp:spPr>
        <a:xfrm>
          <a:off x="1130" y="150792"/>
          <a:ext cx="1670823" cy="1151197"/>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BF16CB-134C-41A6-ADAD-683D50A38E21}">
      <dsp:nvSpPr>
        <dsp:cNvPr id="0" name=""/>
        <dsp:cNvSpPr/>
      </dsp:nvSpPr>
      <dsp:spPr>
        <a:xfrm>
          <a:off x="1130" y="1301989"/>
          <a:ext cx="1670823" cy="619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163576" rIns="163576" bIns="0" numCol="1" spcCol="1270" anchor="t" anchorCtr="0">
          <a:noAutofit/>
        </a:bodyPr>
        <a:lstStyle/>
        <a:p>
          <a:pPr marL="0" lvl="0" indent="0" algn="ctr" defTabSz="1022350">
            <a:lnSpc>
              <a:spcPct val="90000"/>
            </a:lnSpc>
            <a:spcBef>
              <a:spcPct val="0"/>
            </a:spcBef>
            <a:spcAft>
              <a:spcPct val="35000"/>
            </a:spcAft>
            <a:buNone/>
          </a:pPr>
          <a:r>
            <a:rPr lang="en-US" sz="2300" kern="1200" dirty="0"/>
            <a:t>Oral </a:t>
          </a:r>
          <a:r>
            <a:rPr lang="en-US" sz="2300" kern="1200" dirty="0" err="1"/>
            <a:t>PrEP</a:t>
          </a:r>
          <a:endParaRPr lang="en-US" sz="2300" kern="1200" dirty="0"/>
        </a:p>
      </dsp:txBody>
      <dsp:txXfrm>
        <a:off x="1130" y="1301989"/>
        <a:ext cx="1670823" cy="619875"/>
      </dsp:txXfrm>
    </dsp:sp>
    <dsp:sp modelId="{401BC040-C32F-477E-A8E0-37BC2AF11BB5}">
      <dsp:nvSpPr>
        <dsp:cNvPr id="0" name=""/>
        <dsp:cNvSpPr/>
      </dsp:nvSpPr>
      <dsp:spPr>
        <a:xfrm>
          <a:off x="1839106" y="150792"/>
          <a:ext cx="1670823" cy="1151197"/>
        </a:xfrm>
        <a:prstGeom prst="round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0DD072-6F55-4B74-BA4C-2F89B802155F}">
      <dsp:nvSpPr>
        <dsp:cNvPr id="0" name=""/>
        <dsp:cNvSpPr/>
      </dsp:nvSpPr>
      <dsp:spPr>
        <a:xfrm>
          <a:off x="1839106" y="1301989"/>
          <a:ext cx="1670823" cy="619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163576" rIns="163576" bIns="0" numCol="1" spcCol="1270" anchor="t" anchorCtr="0">
          <a:noAutofit/>
        </a:bodyPr>
        <a:lstStyle/>
        <a:p>
          <a:pPr marL="0" lvl="0" indent="0" algn="ctr" defTabSz="1022350">
            <a:lnSpc>
              <a:spcPct val="90000"/>
            </a:lnSpc>
            <a:spcBef>
              <a:spcPct val="0"/>
            </a:spcBef>
            <a:spcAft>
              <a:spcPct val="35000"/>
            </a:spcAft>
            <a:buNone/>
          </a:pPr>
          <a:r>
            <a:rPr lang="en-US" sz="2300" kern="1200" dirty="0"/>
            <a:t>EXP</a:t>
          </a:r>
        </a:p>
      </dsp:txBody>
      <dsp:txXfrm>
        <a:off x="1839106" y="1301989"/>
        <a:ext cx="1670823" cy="6198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80FFF-A4F5-4A7B-AC1F-EDC48255E224}">
      <dsp:nvSpPr>
        <dsp:cNvPr id="0" name=""/>
        <dsp:cNvSpPr/>
      </dsp:nvSpPr>
      <dsp:spPr>
        <a:xfrm>
          <a:off x="1125" y="144614"/>
          <a:ext cx="1663179" cy="1145930"/>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BF16CB-134C-41A6-ADAD-683D50A38E21}">
      <dsp:nvSpPr>
        <dsp:cNvPr id="0" name=""/>
        <dsp:cNvSpPr/>
      </dsp:nvSpPr>
      <dsp:spPr>
        <a:xfrm>
          <a:off x="1125" y="1403753"/>
          <a:ext cx="1663179" cy="3906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kern="1200" dirty="0"/>
            <a:t>Placebo</a:t>
          </a:r>
          <a:endParaRPr lang="en-US" sz="2800" kern="1200" dirty="0"/>
        </a:p>
      </dsp:txBody>
      <dsp:txXfrm>
        <a:off x="1125" y="1403753"/>
        <a:ext cx="1663179" cy="390623"/>
      </dsp:txXfrm>
    </dsp:sp>
    <dsp:sp modelId="{868A5919-0166-47EE-A30A-3F1C9885F84B}">
      <dsp:nvSpPr>
        <dsp:cNvPr id="0" name=""/>
        <dsp:cNvSpPr/>
      </dsp:nvSpPr>
      <dsp:spPr>
        <a:xfrm>
          <a:off x="1830692" y="128269"/>
          <a:ext cx="1663179" cy="1145930"/>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81AFD0B-94A7-4225-9557-F8FE20A47313}">
      <dsp:nvSpPr>
        <dsp:cNvPr id="0" name=""/>
        <dsp:cNvSpPr/>
      </dsp:nvSpPr>
      <dsp:spPr>
        <a:xfrm>
          <a:off x="1829129" y="1403710"/>
          <a:ext cx="1663179" cy="4560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kern="1200" dirty="0"/>
            <a:t>EXP</a:t>
          </a:r>
          <a:endParaRPr lang="en-US" sz="3100" kern="1200" dirty="0"/>
        </a:p>
      </dsp:txBody>
      <dsp:txXfrm>
        <a:off x="1829129" y="1403710"/>
        <a:ext cx="1663179" cy="456004"/>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27651" name="Rectangle 3"/>
          <p:cNvSpPr>
            <a:spLocks noGrp="1" noChangeArrowheads="1"/>
          </p:cNvSpPr>
          <p:nvPr>
            <p:ph type="dt" sz="quarter" idx="1"/>
          </p:nvPr>
        </p:nvSpPr>
        <p:spPr bwMode="auto">
          <a:xfrm>
            <a:off x="388620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27652" name="Rectangle 4"/>
          <p:cNvSpPr>
            <a:spLocks noGrp="1" noChangeArrowheads="1"/>
          </p:cNvSpPr>
          <p:nvPr>
            <p:ph type="ftr" sz="quarter" idx="2"/>
          </p:nvPr>
        </p:nvSpPr>
        <p:spPr bwMode="auto">
          <a:xfrm>
            <a:off x="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27653" name="Rectangle 5"/>
          <p:cNvSpPr>
            <a:spLocks noGrp="1" noChangeArrowheads="1"/>
          </p:cNvSpPr>
          <p:nvPr>
            <p:ph type="sldNum" sz="quarter" idx="3"/>
          </p:nvPr>
        </p:nvSpPr>
        <p:spPr bwMode="auto">
          <a:xfrm>
            <a:off x="388620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fld id="{3B708354-1EA3-41C3-B369-E062057137EB}" type="slidenum">
              <a:rPr lang="en-US" altLang="en-US"/>
              <a:pPr/>
              <a:t>‹#›</a:t>
            </a:fld>
            <a:endParaRPr lang="en-US" altLang="en-US"/>
          </a:p>
        </p:txBody>
      </p:sp>
    </p:spTree>
    <p:extLst>
      <p:ext uri="{BB962C8B-B14F-4D97-AF65-F5344CB8AC3E}">
        <p14:creationId xmlns:p14="http://schemas.microsoft.com/office/powerpoint/2010/main" val="405368547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283BC2E7-2AAF-4EBA-86AC-4F3A72D2BC7A}" type="datetimeFigureOut">
              <a:rPr lang="en-US" altLang="en-US"/>
              <a:pPr>
                <a:defRPr/>
              </a:pPr>
              <a:t>11/20/2019</a:t>
            </a:fld>
            <a:endParaRPr lang="en-US" alt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6F92329B-3BE8-40F5-970D-ADC8BE4898D4}" type="slidenum">
              <a:rPr lang="en-US" altLang="en-US"/>
              <a:pPr/>
              <a:t>‹#›</a:t>
            </a:fld>
            <a:endParaRPr lang="en-US" altLang="en-US"/>
          </a:p>
        </p:txBody>
      </p:sp>
    </p:spTree>
    <p:extLst>
      <p:ext uri="{BB962C8B-B14F-4D97-AF65-F5344CB8AC3E}">
        <p14:creationId xmlns:p14="http://schemas.microsoft.com/office/powerpoint/2010/main" val="1647322155"/>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charset="-128"/>
            </a:endParaRP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ヒラギノ角ゴ Pro W3" charset="-128"/>
              </a:defRPr>
            </a:lvl1pPr>
            <a:lvl2pPr marL="742950" indent="-285750">
              <a:spcBef>
                <a:spcPct val="30000"/>
              </a:spcBef>
              <a:defRPr sz="1200">
                <a:solidFill>
                  <a:schemeClr val="tx1"/>
                </a:solidFill>
                <a:latin typeface="Calibri" panose="020F0502020204030204" pitchFamily="34" charset="0"/>
                <a:ea typeface="ヒラギノ角ゴ Pro W3" charset="-128"/>
              </a:defRPr>
            </a:lvl2pPr>
            <a:lvl3pPr marL="1143000" indent="-228600">
              <a:spcBef>
                <a:spcPct val="30000"/>
              </a:spcBef>
              <a:defRPr sz="1200">
                <a:solidFill>
                  <a:schemeClr val="tx1"/>
                </a:solidFill>
                <a:latin typeface="Calibri" panose="020F0502020204030204" pitchFamily="34" charset="0"/>
                <a:ea typeface="ヒラギノ角ゴ Pro W3" charset="-128"/>
              </a:defRPr>
            </a:lvl3pPr>
            <a:lvl4pPr marL="1600200" indent="-228600">
              <a:spcBef>
                <a:spcPct val="30000"/>
              </a:spcBef>
              <a:defRPr sz="1200">
                <a:solidFill>
                  <a:schemeClr val="tx1"/>
                </a:solidFill>
                <a:latin typeface="Calibri" panose="020F0502020204030204" pitchFamily="34" charset="0"/>
                <a:ea typeface="ヒラギノ角ゴ Pro W3" charset="-128"/>
              </a:defRPr>
            </a:lvl4pPr>
            <a:lvl5pPr marL="2057400" indent="-228600">
              <a:spcBef>
                <a:spcPct val="30000"/>
              </a:spcBef>
              <a:defRPr sz="1200">
                <a:solidFill>
                  <a:schemeClr val="tx1"/>
                </a:solidFill>
                <a:latin typeface="Calibri" panose="020F0502020204030204" pitchFamily="34" charset="0"/>
                <a:ea typeface="ヒラギノ角ゴ Pro W3"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ヒラギノ角ゴ Pro W3" charset="-128"/>
              </a:defRPr>
            </a:lvl9pPr>
          </a:lstStyle>
          <a:p>
            <a:pPr>
              <a:spcBef>
                <a:spcPct val="0"/>
              </a:spcBef>
            </a:pPr>
            <a:fld id="{EEEB2EBB-86BB-4027-AACE-B8ACBE8410E9}" type="slidenum">
              <a:rPr lang="en-US" altLang="en-US">
                <a:latin typeface="Times New Roman" panose="02020603050405020304" pitchFamily="18" charset="0"/>
              </a:rPr>
              <a:pPr>
                <a:spcBef>
                  <a:spcPct val="0"/>
                </a:spcBef>
              </a:pPr>
              <a:t>0</a:t>
            </a:fld>
            <a:endParaRPr lang="en-US" altLang="en-US">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 trials have ongoing in-study measurement of FTC/TDF adherence: In HPTN 083 so that the DSMB can interpret relative efficacy; in both to assess expected HIV infection rates.  </a:t>
            </a:r>
          </a:p>
        </p:txBody>
      </p:sp>
      <p:sp>
        <p:nvSpPr>
          <p:cNvPr id="4" name="Slide Number Placeholder 3"/>
          <p:cNvSpPr>
            <a:spLocks noGrp="1"/>
          </p:cNvSpPr>
          <p:nvPr>
            <p:ph type="sldNum" sz="quarter" idx="10"/>
          </p:nvPr>
        </p:nvSpPr>
        <p:spPr/>
        <p:txBody>
          <a:bodyPr/>
          <a:lstStyle/>
          <a:p>
            <a:fld id="{6F92329B-3BE8-40F5-970D-ADC8BE4898D4}" type="slidenum">
              <a:rPr lang="en-US" altLang="en-US" smtClean="0"/>
              <a:pPr/>
              <a:t>9</a:t>
            </a:fld>
            <a:endParaRPr lang="en-US" altLang="en-US"/>
          </a:p>
        </p:txBody>
      </p:sp>
    </p:spTree>
    <p:extLst>
      <p:ext uri="{BB962C8B-B14F-4D97-AF65-F5344CB8AC3E}">
        <p14:creationId xmlns:p14="http://schemas.microsoft.com/office/powerpoint/2010/main" val="17872976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92329B-3BE8-40F5-970D-ADC8BE4898D4}" type="slidenum">
              <a:rPr lang="en-US" altLang="en-US" smtClean="0"/>
              <a:pPr/>
              <a:t>10</a:t>
            </a:fld>
            <a:endParaRPr lang="en-US" altLang="en-US"/>
          </a:p>
        </p:txBody>
      </p:sp>
    </p:spTree>
    <p:extLst>
      <p:ext uri="{BB962C8B-B14F-4D97-AF65-F5344CB8AC3E}">
        <p14:creationId xmlns:p14="http://schemas.microsoft.com/office/powerpoint/2010/main" val="338313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motivates the following potential design. You recruit people who are still at risk of HIV – they are not currently successfully taking FTC/TDF, for example, or they have an HIV+ partner who is not virally suppressed. You ask them to try oral PrEP (existing prevention tools) for a 1 or 3 month run-in period. After this period trying daily oral drug, they decide whether they want to continue PrEP (in which case we continue to follow them for HIV) or if PrEP is not for them, they have the option of enrolling in a placebo RCT of a new longer acting drug.</a:t>
            </a:r>
          </a:p>
          <a:p>
            <a:r>
              <a:rPr lang="en-US" dirty="0"/>
              <a:t> Importantly: </a:t>
            </a:r>
          </a:p>
          <a:p>
            <a:r>
              <a:rPr lang="en-US" dirty="0"/>
              <a:t>1. EXP is long acting - cannot just be another daily oral pill</a:t>
            </a:r>
          </a:p>
          <a:p>
            <a:r>
              <a:rPr lang="en-US" dirty="0"/>
              <a:t>2. After randomization in the RCT, all participants continue to have access to oral FTC/TDF while they remain in study follow-up</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DE5DB9-F508-49EB-A5AB-A3B2B223BC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939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DE5DB9-F508-49EB-A5AB-A3B2B223BC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1444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we still have important work ahead: with the possibility of implants, antibodies and vaccines:</a:t>
            </a:r>
          </a:p>
          <a:p>
            <a:r>
              <a:rPr lang="en-US" dirty="0"/>
              <a:t>The additional challenge in the current era of also needing to show they are at least as useful as the existing tool.</a:t>
            </a:r>
          </a:p>
        </p:txBody>
      </p:sp>
      <p:sp>
        <p:nvSpPr>
          <p:cNvPr id="4" name="Slide Number Placeholder 3"/>
          <p:cNvSpPr>
            <a:spLocks noGrp="1"/>
          </p:cNvSpPr>
          <p:nvPr>
            <p:ph type="sldNum" sz="quarter" idx="10"/>
          </p:nvPr>
        </p:nvSpPr>
        <p:spPr/>
        <p:txBody>
          <a:bodyPr/>
          <a:lstStyle/>
          <a:p>
            <a:fld id="{6C75B574-BE4C-4D78-B2A7-0BF3365EBC5C}" type="slidenum">
              <a:rPr lang="en-US" smtClean="0"/>
              <a:t>1</a:t>
            </a:fld>
            <a:endParaRPr lang="en-US"/>
          </a:p>
        </p:txBody>
      </p:sp>
    </p:spTree>
    <p:extLst>
      <p:ext uri="{BB962C8B-B14F-4D97-AF65-F5344CB8AC3E}">
        <p14:creationId xmlns:p14="http://schemas.microsoft.com/office/powerpoint/2010/main" val="351850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E71E8-98E5-40AC-8F98-D0973478C24E}" type="slidenum">
              <a:rPr lang="en-US" altLang="en-US" smtClean="0"/>
              <a:pPr/>
              <a:t>2</a:t>
            </a:fld>
            <a:endParaRPr lang="en-US" altLang="en-US"/>
          </a:p>
        </p:txBody>
      </p:sp>
    </p:spTree>
    <p:extLst>
      <p:ext uri="{BB962C8B-B14F-4D97-AF65-F5344CB8AC3E}">
        <p14:creationId xmlns:p14="http://schemas.microsoft.com/office/powerpoint/2010/main" val="4091849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For ARV based prevention, have strong proof of concept, through FTC/TDF, that they are likely to be effective. That proof ono concept not yet established for vaccines and </a:t>
            </a:r>
            <a:r>
              <a:rPr lang="en-US" baseline="0" dirty="0" err="1"/>
              <a:t>mAb</a:t>
            </a:r>
            <a:endParaRPr lang="en-US" dirty="0"/>
          </a:p>
        </p:txBody>
      </p:sp>
      <p:sp>
        <p:nvSpPr>
          <p:cNvPr id="4" name="Slide Number Placeholder 3"/>
          <p:cNvSpPr>
            <a:spLocks noGrp="1"/>
          </p:cNvSpPr>
          <p:nvPr>
            <p:ph type="sldNum" sz="quarter" idx="10"/>
          </p:nvPr>
        </p:nvSpPr>
        <p:spPr/>
        <p:txBody>
          <a:bodyPr/>
          <a:lstStyle/>
          <a:p>
            <a:fld id="{993E71E8-98E5-40AC-8F98-D0973478C24E}" type="slidenum">
              <a:rPr lang="en-US" altLang="en-US" smtClean="0"/>
              <a:pPr/>
              <a:t>3</a:t>
            </a:fld>
            <a:endParaRPr lang="en-US" altLang="en-US"/>
          </a:p>
        </p:txBody>
      </p:sp>
    </p:spTree>
    <p:extLst>
      <p:ext uri="{BB962C8B-B14F-4D97-AF65-F5344CB8AC3E}">
        <p14:creationId xmlns:p14="http://schemas.microsoft.com/office/powerpoint/2010/main" val="36086044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E71E8-98E5-40AC-8F98-D0973478C24E}" type="slidenum">
              <a:rPr lang="en-US" altLang="en-US" smtClean="0"/>
              <a:pPr/>
              <a:t>4</a:t>
            </a:fld>
            <a:endParaRPr lang="en-US" altLang="en-US"/>
          </a:p>
        </p:txBody>
      </p:sp>
    </p:spTree>
    <p:extLst>
      <p:ext uri="{BB962C8B-B14F-4D97-AF65-F5344CB8AC3E}">
        <p14:creationId xmlns:p14="http://schemas.microsoft.com/office/powerpoint/2010/main" val="2837186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E71E8-98E5-40AC-8F98-D0973478C24E}" type="slidenum">
              <a:rPr lang="en-US" altLang="en-US" smtClean="0"/>
              <a:pPr/>
              <a:t>5</a:t>
            </a:fld>
            <a:endParaRPr lang="en-US" altLang="en-US"/>
          </a:p>
        </p:txBody>
      </p:sp>
    </p:spTree>
    <p:extLst>
      <p:ext uri="{BB962C8B-B14F-4D97-AF65-F5344CB8AC3E}">
        <p14:creationId xmlns:p14="http://schemas.microsoft.com/office/powerpoint/2010/main" val="1849981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75B574-BE4C-4D78-B2A7-0BF3365EBC5C}" type="slidenum">
              <a:rPr lang="en-US" smtClean="0"/>
              <a:t>6</a:t>
            </a:fld>
            <a:endParaRPr lang="en-US"/>
          </a:p>
        </p:txBody>
      </p:sp>
    </p:spTree>
    <p:extLst>
      <p:ext uri="{BB962C8B-B14F-4D97-AF65-F5344CB8AC3E}">
        <p14:creationId xmlns:p14="http://schemas.microsoft.com/office/powerpoint/2010/main" val="4191176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75B574-BE4C-4D78-B2A7-0BF3365EBC5C}" type="slidenum">
              <a:rPr lang="en-US" smtClean="0"/>
              <a:t>7</a:t>
            </a:fld>
            <a:endParaRPr lang="en-US"/>
          </a:p>
        </p:txBody>
      </p:sp>
    </p:spTree>
    <p:extLst>
      <p:ext uri="{BB962C8B-B14F-4D97-AF65-F5344CB8AC3E}">
        <p14:creationId xmlns:p14="http://schemas.microsoft.com/office/powerpoint/2010/main" val="1092795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possible joint use of two prevention methods – not in this setting</a:t>
            </a:r>
          </a:p>
        </p:txBody>
      </p:sp>
      <p:sp>
        <p:nvSpPr>
          <p:cNvPr id="4" name="Slide Number Placeholder 3"/>
          <p:cNvSpPr>
            <a:spLocks noGrp="1"/>
          </p:cNvSpPr>
          <p:nvPr>
            <p:ph type="sldNum" sz="quarter" idx="10"/>
          </p:nvPr>
        </p:nvSpPr>
        <p:spPr/>
        <p:txBody>
          <a:bodyPr/>
          <a:lstStyle/>
          <a:p>
            <a:fld id="{6F92329B-3BE8-40F5-970D-ADC8BE4898D4}" type="slidenum">
              <a:rPr lang="en-US" altLang="en-US" smtClean="0"/>
              <a:pPr/>
              <a:t>8</a:t>
            </a:fld>
            <a:endParaRPr lang="en-US" altLang="en-US"/>
          </a:p>
        </p:txBody>
      </p:sp>
    </p:spTree>
    <p:extLst>
      <p:ext uri="{BB962C8B-B14F-4D97-AF65-F5344CB8AC3E}">
        <p14:creationId xmlns:p14="http://schemas.microsoft.com/office/powerpoint/2010/main" val="38504886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hyperlink" Target="https://www.facebook.com/helpendhiv" TargetMode="External"/><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hyperlink" Target="https://twitter.com/HelpEndHIV" TargetMode="Externa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hyperlink" Target="https://www.facebook.com/helpendhiv" TargetMode="External"/><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hyperlink" Target="https://twitter.com/HelpEndHI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3" Type="http://schemas.openxmlformats.org/officeDocument/2006/relationships/hyperlink" Target="https://www.facebook.com/helpendhiv" TargetMode="External"/><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hyperlink" Target="https://twitter.com/HelpEndHIV" TargetMode="Externa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s://www.facebook.com/helpendhiv" TargetMode="External"/><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hyperlink" Target="https://twitter.com/HelpEndHIV" TargetMode="Externa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hyperlink" Target="https://www.facebook.com/helpendhiv" TargetMode="External"/><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hyperlink" Target="https://twitter.com/HelpEndHIV" TargetMode="External"/></Relationships>
</file>

<file path=ppt/slideLayouts/_rels/slideLayout35.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twitter.com/HelpEndHIV" TargetMode="External"/><Relationship Id="rId2" Type="http://schemas.openxmlformats.org/officeDocument/2006/relationships/hyperlink" Target="https://www.facebook.com/helpendhiv" TargetMode="Externa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Master" Target="../slideMasters/slideMaster8.xml"/><Relationship Id="rId4" Type="http://schemas.openxmlformats.org/officeDocument/2006/relationships/image" Target="../media/image82.sv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18243D"/>
        </a:solidFill>
        <a:effectLst/>
      </p:bgPr>
    </p:bg>
    <p:spTree>
      <p:nvGrpSpPr>
        <p:cNvPr id="1" name=""/>
        <p:cNvGrpSpPr/>
        <p:nvPr/>
      </p:nvGrpSpPr>
      <p:grpSpPr>
        <a:xfrm>
          <a:off x="0" y="0"/>
          <a:ext cx="0" cy="0"/>
          <a:chOff x="0" y="0"/>
          <a:chExt cx="0" cy="0"/>
        </a:xfrm>
      </p:grpSpPr>
      <p:pic>
        <p:nvPicPr>
          <p:cNvPr id="2" name="Picture 5" descr="cureStartsHer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22300" y="2814638"/>
            <a:ext cx="10961688"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6" descr="fh white.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2301" y="5703888"/>
            <a:ext cx="2535239"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9874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7" name="Content Placeholder 6"/>
          <p:cNvSpPr>
            <a:spLocks noGrp="1"/>
          </p:cNvSpPr>
          <p:nvPr>
            <p:ph sz="quarter" idx="15"/>
          </p:nvPr>
        </p:nvSpPr>
        <p:spPr>
          <a:xfrm>
            <a:off x="647700" y="1160463"/>
            <a:ext cx="10748963" cy="5199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2"/>
          <p:cNvSpPr>
            <a:spLocks noGrp="1" noChangeArrowheads="1"/>
          </p:cNvSpPr>
          <p:nvPr>
            <p:ph type="sldNum" sz="quarter" idx="17"/>
          </p:nvPr>
        </p:nvSpPr>
        <p:spPr/>
        <p:txBody>
          <a:bodyPr/>
          <a:lstStyle>
            <a:lvl1pPr>
              <a:defRPr/>
            </a:lvl1pPr>
          </a:lstStyle>
          <a:p>
            <a:fld id="{B8FB64E6-7981-442A-B286-05E7857C65BC}" type="slidenum">
              <a:rPr lang="en-US" altLang="en-US"/>
              <a:pPr/>
              <a:t>‹#›</a:t>
            </a:fld>
            <a:endParaRPr lang="en-US" altLang="en-US"/>
          </a:p>
        </p:txBody>
      </p:sp>
    </p:spTree>
    <p:extLst>
      <p:ext uri="{BB962C8B-B14F-4D97-AF65-F5344CB8AC3E}">
        <p14:creationId xmlns:p14="http://schemas.microsoft.com/office/powerpoint/2010/main" val="1613770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6" name="Text Placeholder 5"/>
          <p:cNvSpPr>
            <a:spLocks noGrp="1"/>
          </p:cNvSpPr>
          <p:nvPr>
            <p:ph type="body" sz="quarter" idx="12"/>
          </p:nvPr>
        </p:nvSpPr>
        <p:spPr>
          <a:xfrm>
            <a:off x="611716" y="1261872"/>
            <a:ext cx="10968568" cy="4846320"/>
          </a:xfrm>
        </p:spPr>
        <p:txBody>
          <a:bodyPr numCol="2" spcCol="457200"/>
          <a:lstStyle>
            <a:lvl1pPr marL="0" indent="0">
              <a:defRPr baseline="0">
                <a:solidFill>
                  <a:srgbClr val="1C3B61"/>
                </a:solidFill>
              </a:defRPr>
            </a:lvl1pPr>
            <a:lvl2pPr marL="115885" indent="-118869">
              <a:spcBef>
                <a:spcPts val="900"/>
              </a:spcBef>
              <a:buFont typeface="Arial"/>
              <a:buChar char="•"/>
              <a:defRPr sz="1800">
                <a:solidFill>
                  <a:srgbClr val="1C3B61"/>
                </a:solidFill>
              </a:defRPr>
            </a:lvl2pPr>
            <a:lvl3pPr marL="279393" indent="-111123">
              <a:buFont typeface="Lucida Grande"/>
              <a:buChar char="-"/>
              <a:defRPr sz="1400" baseline="0">
                <a:solidFill>
                  <a:srgbClr val="1C3B61"/>
                </a:solidFill>
              </a:defRPr>
            </a:lvl3pPr>
          </a:lstStyle>
          <a:p>
            <a:pPr lvl="0"/>
            <a:r>
              <a:rPr lang="en-US" dirty="0"/>
              <a:t>Click to edit Master text styles</a:t>
            </a:r>
          </a:p>
          <a:p>
            <a:pPr lvl="1"/>
            <a:r>
              <a:rPr lang="en-US" dirty="0"/>
              <a:t>Second level</a:t>
            </a:r>
          </a:p>
          <a:p>
            <a:pPr lvl="2"/>
            <a:r>
              <a:rPr lang="en-US" dirty="0"/>
              <a:t>Third level</a:t>
            </a:r>
          </a:p>
        </p:txBody>
      </p:sp>
      <p:sp>
        <p:nvSpPr>
          <p:cNvPr id="5" name="Rectangle 12"/>
          <p:cNvSpPr>
            <a:spLocks noGrp="1" noChangeArrowheads="1"/>
          </p:cNvSpPr>
          <p:nvPr>
            <p:ph type="sldNum" sz="quarter" idx="14"/>
          </p:nvPr>
        </p:nvSpPr>
        <p:spPr/>
        <p:txBody>
          <a:bodyPr/>
          <a:lstStyle>
            <a:lvl1pPr>
              <a:defRPr/>
            </a:lvl1pPr>
          </a:lstStyle>
          <a:p>
            <a:fld id="{F26EA99C-8840-40A8-B48B-00AAE3BBD939}" type="slidenum">
              <a:rPr lang="en-US" altLang="en-US"/>
              <a:pPr/>
              <a:t>‹#›</a:t>
            </a:fld>
            <a:endParaRPr lang="en-US" altLang="en-US"/>
          </a:p>
        </p:txBody>
      </p:sp>
    </p:spTree>
    <p:extLst>
      <p:ext uri="{BB962C8B-B14F-4D97-AF65-F5344CB8AC3E}">
        <p14:creationId xmlns:p14="http://schemas.microsoft.com/office/powerpoint/2010/main" val="14673575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4" name="Content Placeholder 3"/>
          <p:cNvSpPr>
            <a:spLocks noGrp="1"/>
          </p:cNvSpPr>
          <p:nvPr>
            <p:ph sz="quarter" idx="16"/>
          </p:nvPr>
        </p:nvSpPr>
        <p:spPr>
          <a:xfrm>
            <a:off x="655637" y="1228725"/>
            <a:ext cx="5308600" cy="4878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p:cNvSpPr>
            <a:spLocks noGrp="1"/>
          </p:cNvSpPr>
          <p:nvPr>
            <p:ph sz="quarter" idx="17"/>
          </p:nvPr>
        </p:nvSpPr>
        <p:spPr>
          <a:xfrm>
            <a:off x="6127751" y="1270001"/>
            <a:ext cx="5165725" cy="48371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12"/>
          <p:cNvSpPr>
            <a:spLocks noGrp="1" noChangeArrowheads="1"/>
          </p:cNvSpPr>
          <p:nvPr>
            <p:ph type="sldNum" sz="quarter" idx="19"/>
          </p:nvPr>
        </p:nvSpPr>
        <p:spPr/>
        <p:txBody>
          <a:bodyPr/>
          <a:lstStyle>
            <a:lvl1pPr>
              <a:defRPr/>
            </a:lvl1pPr>
          </a:lstStyle>
          <a:p>
            <a:fld id="{84ECCE96-D48E-48ED-9C60-366E6F9B42FF}" type="slidenum">
              <a:rPr lang="en-US" altLang="en-US"/>
              <a:pPr/>
              <a:t>‹#›</a:t>
            </a:fld>
            <a:endParaRPr lang="en-US" altLang="en-US"/>
          </a:p>
        </p:txBody>
      </p:sp>
    </p:spTree>
    <p:extLst>
      <p:ext uri="{BB962C8B-B14F-4D97-AF65-F5344CB8AC3E}">
        <p14:creationId xmlns:p14="http://schemas.microsoft.com/office/powerpoint/2010/main" val="25358043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 Imag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6" name="Text Placeholder 5"/>
          <p:cNvSpPr>
            <a:spLocks noGrp="1"/>
          </p:cNvSpPr>
          <p:nvPr>
            <p:ph type="body" sz="quarter" idx="12"/>
          </p:nvPr>
        </p:nvSpPr>
        <p:spPr>
          <a:xfrm>
            <a:off x="611723" y="3713397"/>
            <a:ext cx="3286572" cy="2493733"/>
          </a:xfrm>
        </p:spPr>
        <p:txBody>
          <a:bodyPr spcCol="0"/>
          <a:lstStyle>
            <a:lvl1pPr marL="0" indent="0">
              <a:lnSpc>
                <a:spcPts val="1600"/>
              </a:lnSpc>
              <a:defRPr sz="1400" b="1" baseline="0">
                <a:solidFill>
                  <a:schemeClr val="bg1"/>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7" name="Picture Placeholder 6"/>
          <p:cNvSpPr>
            <a:spLocks noGrp="1"/>
          </p:cNvSpPr>
          <p:nvPr>
            <p:ph type="pic" sz="quarter" idx="13"/>
          </p:nvPr>
        </p:nvSpPr>
        <p:spPr>
          <a:xfrm>
            <a:off x="611721" y="1243018"/>
            <a:ext cx="3286571" cy="2257059"/>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3" name="Picture Placeholder 6"/>
          <p:cNvSpPr>
            <a:spLocks noGrp="1"/>
          </p:cNvSpPr>
          <p:nvPr>
            <p:ph type="pic" sz="quarter" idx="14"/>
          </p:nvPr>
        </p:nvSpPr>
        <p:spPr>
          <a:xfrm>
            <a:off x="4452717" y="1243018"/>
            <a:ext cx="3286571" cy="2257059"/>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4" name="Picture Placeholder 6"/>
          <p:cNvSpPr>
            <a:spLocks noGrp="1"/>
          </p:cNvSpPr>
          <p:nvPr>
            <p:ph type="pic" sz="quarter" idx="15"/>
          </p:nvPr>
        </p:nvSpPr>
        <p:spPr>
          <a:xfrm>
            <a:off x="8293713" y="1243018"/>
            <a:ext cx="3286571" cy="2257059"/>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1" name="Text Placeholder 5"/>
          <p:cNvSpPr>
            <a:spLocks noGrp="1"/>
          </p:cNvSpPr>
          <p:nvPr>
            <p:ph type="body" sz="quarter" idx="20"/>
          </p:nvPr>
        </p:nvSpPr>
        <p:spPr>
          <a:xfrm>
            <a:off x="4452719" y="3713397"/>
            <a:ext cx="3286572" cy="2493733"/>
          </a:xfrm>
        </p:spPr>
        <p:txBody>
          <a:bodyPr spcCol="0"/>
          <a:lstStyle>
            <a:lvl1pPr marL="0" indent="0">
              <a:lnSpc>
                <a:spcPts val="1600"/>
              </a:lnSpc>
              <a:defRPr sz="1400" b="1" baseline="0">
                <a:solidFill>
                  <a:schemeClr val="bg1"/>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12" name="Text Placeholder 5"/>
          <p:cNvSpPr>
            <a:spLocks noGrp="1"/>
          </p:cNvSpPr>
          <p:nvPr>
            <p:ph type="body" sz="quarter" idx="21"/>
          </p:nvPr>
        </p:nvSpPr>
        <p:spPr>
          <a:xfrm>
            <a:off x="8293715" y="3713397"/>
            <a:ext cx="3286572" cy="2493733"/>
          </a:xfrm>
        </p:spPr>
        <p:txBody>
          <a:bodyPr spcCol="0"/>
          <a:lstStyle>
            <a:lvl1pPr marL="0" indent="0">
              <a:lnSpc>
                <a:spcPts val="1600"/>
              </a:lnSpc>
              <a:defRPr sz="1400" b="1" baseline="0">
                <a:solidFill>
                  <a:schemeClr val="bg1"/>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10" name="Rectangle 12"/>
          <p:cNvSpPr>
            <a:spLocks noGrp="1" noChangeArrowheads="1"/>
          </p:cNvSpPr>
          <p:nvPr>
            <p:ph type="sldNum" sz="quarter" idx="23"/>
          </p:nvPr>
        </p:nvSpPr>
        <p:spPr/>
        <p:txBody>
          <a:bodyPr/>
          <a:lstStyle>
            <a:lvl1pPr>
              <a:defRPr/>
            </a:lvl1pPr>
          </a:lstStyle>
          <a:p>
            <a:fld id="{B7ABE403-7FBF-40BB-8304-3A560DA9A581}" type="slidenum">
              <a:rPr lang="en-US" altLang="en-US"/>
              <a:pPr/>
              <a:t>‹#›</a:t>
            </a:fld>
            <a:endParaRPr lang="en-US" altLang="en-US"/>
          </a:p>
        </p:txBody>
      </p:sp>
    </p:spTree>
    <p:extLst>
      <p:ext uri="{BB962C8B-B14F-4D97-AF65-F5344CB8AC3E}">
        <p14:creationId xmlns:p14="http://schemas.microsoft.com/office/powerpoint/2010/main" val="18933934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Column Imag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7" name="Picture Placeholder 6"/>
          <p:cNvSpPr>
            <a:spLocks noGrp="1"/>
          </p:cNvSpPr>
          <p:nvPr>
            <p:ph type="pic" sz="quarter" idx="13"/>
          </p:nvPr>
        </p:nvSpPr>
        <p:spPr>
          <a:xfrm>
            <a:off x="6312444" y="1243019"/>
            <a:ext cx="5267840" cy="3365847"/>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9" name="Text Placeholder 5"/>
          <p:cNvSpPr>
            <a:spLocks noGrp="1"/>
          </p:cNvSpPr>
          <p:nvPr>
            <p:ph type="body" sz="quarter" idx="14"/>
          </p:nvPr>
        </p:nvSpPr>
        <p:spPr>
          <a:xfrm>
            <a:off x="611719" y="4817256"/>
            <a:ext cx="5248815" cy="1389875"/>
          </a:xfrm>
        </p:spPr>
        <p:txBody>
          <a:bodyPr spcCol="0"/>
          <a:lstStyle>
            <a:lvl1pPr marL="0" indent="0">
              <a:lnSpc>
                <a:spcPts val="1600"/>
              </a:lnSpc>
              <a:defRPr sz="1400" b="1" baseline="0">
                <a:solidFill>
                  <a:srgbClr val="6FB433"/>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20" name="Picture Placeholder 6"/>
          <p:cNvSpPr>
            <a:spLocks noGrp="1"/>
          </p:cNvSpPr>
          <p:nvPr>
            <p:ph type="pic" sz="quarter" idx="15"/>
          </p:nvPr>
        </p:nvSpPr>
        <p:spPr>
          <a:xfrm>
            <a:off x="611717" y="1243019"/>
            <a:ext cx="5267840" cy="3365847"/>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0" name="Text Placeholder 5"/>
          <p:cNvSpPr>
            <a:spLocks noGrp="1"/>
          </p:cNvSpPr>
          <p:nvPr>
            <p:ph type="body" sz="quarter" idx="18"/>
          </p:nvPr>
        </p:nvSpPr>
        <p:spPr>
          <a:xfrm>
            <a:off x="6331475" y="4817256"/>
            <a:ext cx="5248815" cy="1389875"/>
          </a:xfrm>
        </p:spPr>
        <p:txBody>
          <a:bodyPr spcCol="0"/>
          <a:lstStyle>
            <a:lvl1pPr marL="0" indent="0">
              <a:lnSpc>
                <a:spcPts val="1600"/>
              </a:lnSpc>
              <a:defRPr sz="1400" b="1" baseline="0">
                <a:solidFill>
                  <a:srgbClr val="6FB433"/>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9" name="Rectangle 12"/>
          <p:cNvSpPr>
            <a:spLocks noGrp="1" noChangeArrowheads="1"/>
          </p:cNvSpPr>
          <p:nvPr>
            <p:ph type="sldNum" sz="quarter" idx="20"/>
          </p:nvPr>
        </p:nvSpPr>
        <p:spPr/>
        <p:txBody>
          <a:bodyPr/>
          <a:lstStyle>
            <a:lvl1pPr>
              <a:defRPr/>
            </a:lvl1pPr>
          </a:lstStyle>
          <a:p>
            <a:fld id="{D5D49440-AEF0-40C2-8360-32549457B83E}" type="slidenum">
              <a:rPr lang="en-US" altLang="en-US"/>
              <a:pPr/>
              <a:t>‹#›</a:t>
            </a:fld>
            <a:endParaRPr lang="en-US" altLang="en-US"/>
          </a:p>
        </p:txBody>
      </p:sp>
    </p:spTree>
    <p:extLst>
      <p:ext uri="{BB962C8B-B14F-4D97-AF65-F5344CB8AC3E}">
        <p14:creationId xmlns:p14="http://schemas.microsoft.com/office/powerpoint/2010/main" val="7626635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12"/>
          <p:cNvSpPr>
            <a:spLocks noGrp="1" noChangeArrowheads="1"/>
          </p:cNvSpPr>
          <p:nvPr>
            <p:ph type="sldNum" sz="quarter" idx="11"/>
          </p:nvPr>
        </p:nvSpPr>
        <p:spPr>
          <a:ln/>
        </p:spPr>
        <p:txBody>
          <a:bodyPr/>
          <a:lstStyle>
            <a:lvl1pPr>
              <a:defRPr/>
            </a:lvl1pPr>
          </a:lstStyle>
          <a:p>
            <a:fld id="{9865C03C-0A86-4701-870D-F107CF086D3A}" type="slidenum">
              <a:rPr lang="en-US" altLang="en-US"/>
              <a:pPr/>
              <a:t>‹#›</a:t>
            </a:fld>
            <a:endParaRPr lang="en-US" altLang="en-US"/>
          </a:p>
        </p:txBody>
      </p:sp>
    </p:spTree>
    <p:extLst>
      <p:ext uri="{BB962C8B-B14F-4D97-AF65-F5344CB8AC3E}">
        <p14:creationId xmlns:p14="http://schemas.microsoft.com/office/powerpoint/2010/main" val="27986441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pmare 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2"/>
          </p:nvPr>
        </p:nvSpPr>
        <p:spPr>
          <a:xfrm>
            <a:off x="688976" y="1344615"/>
            <a:ext cx="4667771" cy="484187"/>
          </a:xfrm>
        </p:spPr>
        <p:txBody>
          <a:bodyPr/>
          <a:lstStyle>
            <a:lvl1pPr>
              <a:defRPr>
                <a:solidFill>
                  <a:schemeClr val="tx2"/>
                </a:solidFill>
              </a:defRPr>
            </a:lvl1pPr>
          </a:lstStyle>
          <a:p>
            <a:pPr lvl="0"/>
            <a:r>
              <a:rPr lang="en-US" dirty="0"/>
              <a:t>Click to edit Master text</a:t>
            </a:r>
          </a:p>
        </p:txBody>
      </p:sp>
      <p:sp>
        <p:nvSpPr>
          <p:cNvPr id="7" name="Text Placeholder 5"/>
          <p:cNvSpPr>
            <a:spLocks noGrp="1"/>
          </p:cNvSpPr>
          <p:nvPr>
            <p:ph type="body" sz="quarter" idx="13"/>
          </p:nvPr>
        </p:nvSpPr>
        <p:spPr>
          <a:xfrm>
            <a:off x="5802336" y="1367359"/>
            <a:ext cx="4687888" cy="509208"/>
          </a:xfrm>
        </p:spPr>
        <p:txBody>
          <a:bodyPr/>
          <a:lstStyle>
            <a:lvl1pPr>
              <a:defRPr>
                <a:solidFill>
                  <a:schemeClr val="tx2"/>
                </a:solidFill>
              </a:defRPr>
            </a:lvl1pPr>
          </a:lstStyle>
          <a:p>
            <a:pPr lvl="0"/>
            <a:r>
              <a:rPr lang="en-US" dirty="0"/>
              <a:t>Click to edit Master text</a:t>
            </a:r>
          </a:p>
        </p:txBody>
      </p:sp>
      <p:sp>
        <p:nvSpPr>
          <p:cNvPr id="9" name="Text Placeholder 8"/>
          <p:cNvSpPr>
            <a:spLocks noGrp="1"/>
          </p:cNvSpPr>
          <p:nvPr>
            <p:ph type="body" sz="quarter" idx="14"/>
          </p:nvPr>
        </p:nvSpPr>
        <p:spPr>
          <a:xfrm>
            <a:off x="703263" y="1958264"/>
            <a:ext cx="4673600" cy="43132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8"/>
          <p:cNvSpPr>
            <a:spLocks noGrp="1"/>
          </p:cNvSpPr>
          <p:nvPr>
            <p:ph type="body" sz="quarter" idx="15"/>
          </p:nvPr>
        </p:nvSpPr>
        <p:spPr>
          <a:xfrm>
            <a:off x="5802977" y="2001481"/>
            <a:ext cx="4673600" cy="431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2"/>
          <p:cNvSpPr>
            <a:spLocks noGrp="1" noChangeArrowheads="1"/>
          </p:cNvSpPr>
          <p:nvPr>
            <p:ph type="sldNum" sz="quarter" idx="17"/>
          </p:nvPr>
        </p:nvSpPr>
        <p:spPr>
          <a:ln/>
        </p:spPr>
        <p:txBody>
          <a:bodyPr/>
          <a:lstStyle>
            <a:lvl1pPr>
              <a:defRPr/>
            </a:lvl1pPr>
          </a:lstStyle>
          <a:p>
            <a:fld id="{9AD35DF1-F9BC-4450-948C-EB5C2616072C}" type="slidenum">
              <a:rPr lang="en-US" altLang="en-US"/>
              <a:pPr/>
              <a:t>‹#›</a:t>
            </a:fld>
            <a:endParaRPr lang="en-US" altLang="en-US"/>
          </a:p>
        </p:txBody>
      </p:sp>
    </p:spTree>
    <p:extLst>
      <p:ext uri="{BB962C8B-B14F-4D97-AF65-F5344CB8AC3E}">
        <p14:creationId xmlns:p14="http://schemas.microsoft.com/office/powerpoint/2010/main" val="2078530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Header only">
    <p:spTree>
      <p:nvGrpSpPr>
        <p:cNvPr id="1" name=""/>
        <p:cNvGrpSpPr/>
        <p:nvPr/>
      </p:nvGrpSpPr>
      <p:grpSpPr>
        <a:xfrm>
          <a:off x="0" y="0"/>
          <a:ext cx="0" cy="0"/>
          <a:chOff x="0" y="0"/>
          <a:chExt cx="0" cy="0"/>
        </a:xfrm>
      </p:grpSpPr>
      <p:sp>
        <p:nvSpPr>
          <p:cNvPr id="4" name="Title 3"/>
          <p:cNvSpPr>
            <a:spLocks noGrp="1"/>
          </p:cNvSpPr>
          <p:nvPr>
            <p:ph type="title"/>
          </p:nvPr>
        </p:nvSpPr>
        <p:spPr>
          <a:xfrm>
            <a:off x="1117600" y="457200"/>
            <a:ext cx="9956800" cy="944562"/>
          </a:xfrm>
        </p:spPr>
        <p:txBody>
          <a:bodyPr>
            <a:normAutofit/>
          </a:bodyPr>
          <a:lstStyle>
            <a:lvl1pPr algn="ctr">
              <a:defRPr sz="2500" cap="all">
                <a:solidFill>
                  <a:srgbClr val="0E99C0"/>
                </a:solidFill>
              </a:defRPr>
            </a:lvl1pPr>
          </a:lstStyle>
          <a:p>
            <a:r>
              <a:rPr lang="en-US" dirty="0"/>
              <a:t>Click to edit Master title</a:t>
            </a:r>
          </a:p>
        </p:txBody>
      </p:sp>
    </p:spTree>
    <p:extLst>
      <p:ext uri="{BB962C8B-B14F-4D97-AF65-F5344CB8AC3E}">
        <p14:creationId xmlns:p14="http://schemas.microsoft.com/office/powerpoint/2010/main" val="4245320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Header w/ bullet text">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1219200" y="2133600"/>
            <a:ext cx="9855200" cy="3962400"/>
          </a:xfrm>
        </p:spPr>
        <p:txBody>
          <a:bodyPr/>
          <a:lstStyle>
            <a:lvl1pPr>
              <a:defRPr>
                <a:solidFill>
                  <a:schemeClr val="tx1"/>
                </a:solidFill>
              </a:defRPr>
            </a:lvl1pPr>
            <a:lvl2pPr>
              <a:defRPr>
                <a:solidFill>
                  <a:schemeClr val="tx1"/>
                </a:solidFill>
              </a:defRPr>
            </a:lvl2pPr>
            <a:lvl3pPr>
              <a:defRPr baseline="0">
                <a:solidFill>
                  <a:schemeClr val="tx1"/>
                </a:solidFill>
              </a:defRPr>
            </a:lvl3pPr>
            <a:lvl4pPr>
              <a:defRPr>
                <a:solidFill>
                  <a:schemeClr val="tx1"/>
                </a:solidFill>
              </a:defRPr>
            </a:lvl4pPr>
            <a:lvl5pPr marL="1828800" indent="0">
              <a:buFont typeface="Arial" pitchFamily="34" charset="0"/>
              <a:buNone/>
              <a:defRPr baseline="0">
                <a:solidFill>
                  <a:schemeClr val="tx1"/>
                </a:solidFill>
              </a:defRPr>
            </a:lvl5pPr>
          </a:lstStyle>
          <a:p>
            <a:pPr lvl="0"/>
            <a:r>
              <a:rPr lang="en-US" dirty="0"/>
              <a:t>Click to edit text and use Arial font</a:t>
            </a:r>
          </a:p>
          <a:p>
            <a:pPr lvl="1"/>
            <a:r>
              <a:rPr lang="en-US" dirty="0"/>
              <a:t>Tips</a:t>
            </a:r>
          </a:p>
          <a:p>
            <a:pPr lvl="2"/>
            <a:r>
              <a:rPr lang="en-US" dirty="0"/>
              <a:t>Proofread for spelling and grammar</a:t>
            </a:r>
          </a:p>
          <a:p>
            <a:pPr lvl="2"/>
            <a:r>
              <a:rPr lang="en-US" dirty="0"/>
              <a:t>Keep it simple</a:t>
            </a:r>
          </a:p>
          <a:p>
            <a:pPr lvl="2"/>
            <a:r>
              <a:rPr lang="en-US" dirty="0"/>
              <a:t>Avoid reading from your slides</a:t>
            </a:r>
          </a:p>
          <a:p>
            <a:pPr lvl="2"/>
            <a:r>
              <a:rPr lang="en-US" dirty="0"/>
              <a:t>Use visuals. Don’t just tell them. Show them too.</a:t>
            </a:r>
          </a:p>
          <a:p>
            <a:pPr lvl="2"/>
            <a:r>
              <a:rPr lang="en-US" dirty="0"/>
              <a:t>Please do not cover up the top blue banner with the HPTN logo</a:t>
            </a:r>
          </a:p>
          <a:p>
            <a:pPr lvl="2"/>
            <a:r>
              <a:rPr lang="en-US" dirty="0"/>
              <a:t>Remember: LESS IS ALWAYS MORE</a:t>
            </a:r>
          </a:p>
          <a:p>
            <a:pPr lvl="2"/>
            <a:endParaRPr lang="en-US" dirty="0"/>
          </a:p>
        </p:txBody>
      </p:sp>
      <p:sp>
        <p:nvSpPr>
          <p:cNvPr id="4" name="Title 3"/>
          <p:cNvSpPr>
            <a:spLocks noGrp="1"/>
          </p:cNvSpPr>
          <p:nvPr>
            <p:ph type="title" hasCustomPrompt="1"/>
          </p:nvPr>
        </p:nvSpPr>
        <p:spPr>
          <a:xfrm>
            <a:off x="1117600" y="960438"/>
            <a:ext cx="9956800" cy="944562"/>
          </a:xfrm>
        </p:spPr>
        <p:txBody>
          <a:bodyPr/>
          <a:lstStyle>
            <a:lvl1pPr>
              <a:defRPr>
                <a:solidFill>
                  <a:srgbClr val="0E99C0"/>
                </a:solidFill>
              </a:defRPr>
            </a:lvl1pPr>
          </a:lstStyle>
          <a:p>
            <a:r>
              <a:rPr lang="en-US" dirty="0"/>
              <a:t>Header</a:t>
            </a:r>
          </a:p>
        </p:txBody>
      </p:sp>
      <p:pic>
        <p:nvPicPr>
          <p:cNvPr id="9" name="Picture 8" descr="navyHPTNPPT headere_purple only.png">
            <a:extLst>
              <a:ext uri="{FF2B5EF4-FFF2-40B4-BE49-F238E27FC236}">
                <a16:creationId xmlns:a16="http://schemas.microsoft.com/office/drawing/2014/main" id="{572AD4F5-4385-4615-BEC1-CC3DC4DF78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1043869"/>
          </a:xfrm>
          <a:prstGeom prst="rect">
            <a:avLst/>
          </a:prstGeom>
        </p:spPr>
      </p:pic>
      <p:pic>
        <p:nvPicPr>
          <p:cNvPr id="11" name="Picture 10" descr="navy-background.png">
            <a:extLst>
              <a:ext uri="{FF2B5EF4-FFF2-40B4-BE49-F238E27FC236}">
                <a16:creationId xmlns:a16="http://schemas.microsoft.com/office/drawing/2014/main" id="{AD30F61A-279F-4F2D-AC70-3F022BACE4A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0184" y="-1"/>
            <a:ext cx="2107091" cy="1043869"/>
          </a:xfrm>
          <a:prstGeom prst="rect">
            <a:avLst/>
          </a:prstGeom>
        </p:spPr>
      </p:pic>
    </p:spTree>
    <p:extLst>
      <p:ext uri="{BB962C8B-B14F-4D97-AF65-F5344CB8AC3E}">
        <p14:creationId xmlns:p14="http://schemas.microsoft.com/office/powerpoint/2010/main" val="3215622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6" name="Text Placeholder 5"/>
          <p:cNvSpPr>
            <a:spLocks noGrp="1"/>
          </p:cNvSpPr>
          <p:nvPr>
            <p:ph type="body" sz="quarter" idx="12"/>
          </p:nvPr>
        </p:nvSpPr>
        <p:spPr>
          <a:xfrm>
            <a:off x="611717" y="1261872"/>
            <a:ext cx="10966450" cy="4846320"/>
          </a:xfrm>
        </p:spPr>
        <p:txBody>
          <a:bodyPr/>
          <a:lstStyle>
            <a:lvl1pPr marL="457200" indent="-457200">
              <a:spcBef>
                <a:spcPts val="600"/>
              </a:spcBef>
              <a:buFont typeface="Arial" panose="020B0604020202020204" pitchFamily="34" charset="0"/>
              <a:buChar char="•"/>
              <a:defRPr>
                <a:solidFill>
                  <a:srgbClr val="1C3B61"/>
                </a:solidFill>
              </a:defRPr>
            </a:lvl1pPr>
            <a:lvl2pPr marL="803466" indent="-342900">
              <a:spcBef>
                <a:spcPts val="600"/>
              </a:spcBef>
              <a:spcAft>
                <a:spcPts val="900"/>
              </a:spcAft>
              <a:buFont typeface="Arial" panose="020B0604020202020204" pitchFamily="34" charset="0"/>
              <a:buChar char="•"/>
              <a:defRPr sz="2400" baseline="0">
                <a:solidFill>
                  <a:srgbClr val="1C3B61"/>
                </a:solidFill>
              </a:defRPr>
            </a:lvl2pPr>
            <a:lvl3pPr marL="917575" indent="-342900">
              <a:spcBef>
                <a:spcPts val="300"/>
              </a:spcBef>
              <a:buFont typeface="Arial" panose="020B0604020202020204" pitchFamily="34" charset="0"/>
              <a:buChar char="•"/>
              <a:defRPr sz="2000">
                <a:solidFill>
                  <a:srgbClr val="1C3B61"/>
                </a:solidFill>
              </a:defRPr>
            </a:lvl3pPr>
          </a:lstStyle>
          <a:p>
            <a:pPr lvl="0"/>
            <a:r>
              <a:rPr lang="en-US" dirty="0"/>
              <a:t>Click to edit Master text styles</a:t>
            </a:r>
          </a:p>
          <a:p>
            <a:pPr lvl="1"/>
            <a:r>
              <a:rPr lang="en-US" dirty="0"/>
              <a:t>Second level</a:t>
            </a:r>
          </a:p>
          <a:p>
            <a:pPr lvl="2"/>
            <a:r>
              <a:rPr lang="en-US" dirty="0"/>
              <a:t>Third level</a:t>
            </a:r>
          </a:p>
        </p:txBody>
      </p:sp>
      <p:sp>
        <p:nvSpPr>
          <p:cNvPr id="5" name="Rectangle 12"/>
          <p:cNvSpPr>
            <a:spLocks noGrp="1" noChangeArrowheads="1"/>
          </p:cNvSpPr>
          <p:nvPr>
            <p:ph type="sldNum" sz="quarter" idx="14"/>
          </p:nvPr>
        </p:nvSpPr>
        <p:spPr>
          <a:ln/>
        </p:spPr>
        <p:txBody>
          <a:bodyPr/>
          <a:lstStyle>
            <a:lvl1pPr>
              <a:defRPr/>
            </a:lvl1pPr>
          </a:lstStyle>
          <a:p>
            <a:fld id="{EA3CF5D1-B5D4-49D5-ABAD-6F5D217C581D}" type="slidenum">
              <a:rPr lang="en-US" altLang="en-US"/>
              <a:pPr/>
              <a:t>‹#›</a:t>
            </a:fld>
            <a:endParaRPr lang="en-US" altLang="en-US"/>
          </a:p>
        </p:txBody>
      </p:sp>
    </p:spTree>
    <p:extLst>
      <p:ext uri="{BB962C8B-B14F-4D97-AF65-F5344CB8AC3E}">
        <p14:creationId xmlns:p14="http://schemas.microsoft.com/office/powerpoint/2010/main" val="2160585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18243D"/>
        </a:solidFill>
        <a:effectLst/>
      </p:bgPr>
    </p:bg>
    <p:spTree>
      <p:nvGrpSpPr>
        <p:cNvPr id="1" name=""/>
        <p:cNvGrpSpPr/>
        <p:nvPr/>
      </p:nvGrpSpPr>
      <p:grpSpPr>
        <a:xfrm>
          <a:off x="0" y="0"/>
          <a:ext cx="0" cy="0"/>
          <a:chOff x="0" y="0"/>
          <a:chExt cx="0" cy="0"/>
        </a:xfrm>
      </p:grpSpPr>
      <p:pic>
        <p:nvPicPr>
          <p:cNvPr id="2" name="Picture 6" descr="thank you.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51175" y="2825750"/>
            <a:ext cx="61087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descr="fredhutch org.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055226" y="6027740"/>
            <a:ext cx="13890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fh white.eps"/>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22301" y="5703888"/>
            <a:ext cx="2535239"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60590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5BB04EB0-12F2-4E39-8D10-AEF66A39ED38}" type="slidenum">
              <a:rPr lang="en-US" altLang="en-US" smtClean="0"/>
              <a:pPr/>
              <a:t>‹#›</a:t>
            </a:fld>
            <a:endParaRPr lang="en-US" altLang="en-US"/>
          </a:p>
        </p:txBody>
      </p:sp>
      <p:sp>
        <p:nvSpPr>
          <p:cNvPr id="5" name="Content Placeholder 4"/>
          <p:cNvSpPr>
            <a:spLocks noGrp="1"/>
          </p:cNvSpPr>
          <p:nvPr>
            <p:ph sz="quarter" idx="11"/>
          </p:nvPr>
        </p:nvSpPr>
        <p:spPr>
          <a:xfrm>
            <a:off x="611189" y="1300975"/>
            <a:ext cx="5098235" cy="504108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p:cNvSpPr>
            <a:spLocks noGrp="1"/>
          </p:cNvSpPr>
          <p:nvPr>
            <p:ph sz="quarter" idx="12"/>
          </p:nvPr>
        </p:nvSpPr>
        <p:spPr>
          <a:xfrm>
            <a:off x="6034370" y="1356851"/>
            <a:ext cx="5603875" cy="50038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524696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ingle Imag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6"/>
                </a:solidFill>
              </a:defRPr>
            </a:lvl1pPr>
          </a:lstStyle>
          <a:p>
            <a:r>
              <a:rPr lang="en-US"/>
              <a:t>Click to edit Master title style</a:t>
            </a:r>
            <a:endParaRPr lang="en-US" dirty="0"/>
          </a:p>
        </p:txBody>
      </p:sp>
      <p:sp>
        <p:nvSpPr>
          <p:cNvPr id="6" name="Text Placeholder 5"/>
          <p:cNvSpPr>
            <a:spLocks noGrp="1"/>
          </p:cNvSpPr>
          <p:nvPr>
            <p:ph type="body" sz="quarter" idx="12"/>
          </p:nvPr>
        </p:nvSpPr>
        <p:spPr>
          <a:xfrm>
            <a:off x="6093884" y="1261872"/>
            <a:ext cx="5486401" cy="4846320"/>
          </a:xfrm>
        </p:spPr>
        <p:txBody>
          <a:bodyPr spcCol="0"/>
          <a:lstStyle>
            <a:lvl1pPr marL="0" indent="0">
              <a:lnSpc>
                <a:spcPts val="2000"/>
              </a:lnSpc>
              <a:defRPr sz="1800" baseline="0">
                <a:solidFill>
                  <a:schemeClr val="accent6"/>
                </a:solidFill>
              </a:defRPr>
            </a:lvl1pPr>
            <a:lvl2pPr marL="115888" indent="-118872">
              <a:spcBef>
                <a:spcPts val="900"/>
              </a:spcBef>
              <a:buSzPct val="100000"/>
              <a:buFont typeface="Lucida Grande"/>
              <a:buChar char="-"/>
              <a:defRPr sz="1400">
                <a:solidFill>
                  <a:schemeClr val="accent6"/>
                </a:solidFill>
              </a:defRPr>
            </a:lvl2pPr>
            <a:lvl3pPr marL="222250" indent="-222250">
              <a:buFont typeface="Lucida Grande"/>
              <a:buChar char="-"/>
              <a:defRPr sz="1400" baseline="0"/>
            </a:lvl3pPr>
          </a:lstStyle>
          <a:p>
            <a:pPr lvl="0"/>
            <a:r>
              <a:rPr lang="en-US"/>
              <a:t>Click to edit Master text styles</a:t>
            </a:r>
          </a:p>
          <a:p>
            <a:pPr lvl="1"/>
            <a:r>
              <a:rPr lang="en-US"/>
              <a:t>Second level</a:t>
            </a:r>
          </a:p>
        </p:txBody>
      </p:sp>
      <p:sp>
        <p:nvSpPr>
          <p:cNvPr id="7" name="Picture Placeholder 6"/>
          <p:cNvSpPr>
            <a:spLocks noGrp="1"/>
          </p:cNvSpPr>
          <p:nvPr>
            <p:ph type="pic" sz="quarter" idx="13"/>
          </p:nvPr>
        </p:nvSpPr>
        <p:spPr>
          <a:xfrm>
            <a:off x="611719" y="1243014"/>
            <a:ext cx="5020483" cy="4885805"/>
          </a:xfrm>
          <a:solidFill>
            <a:schemeClr val="accent6">
              <a:lumMod val="50000"/>
              <a:alpha val="11000"/>
            </a:schemeClr>
          </a:solidFill>
        </p:spPr>
        <p:txBody>
          <a:bodyPr bIns="777240" anchor="ctr"/>
          <a:lstStyle>
            <a:lvl1pPr algn="ctr">
              <a:defRPr sz="1200">
                <a:solidFill>
                  <a:schemeClr val="accent4"/>
                </a:solidFill>
              </a:defRPr>
            </a:lvl1pPr>
          </a:lstStyle>
          <a:p>
            <a:pPr lvl="0"/>
            <a:r>
              <a:rPr lang="en-US" noProof="0"/>
              <a:t>Click icon to add picture</a:t>
            </a:r>
            <a:endParaRPr lang="en-US" noProof="0" dirty="0"/>
          </a:p>
        </p:txBody>
      </p:sp>
      <p:sp>
        <p:nvSpPr>
          <p:cNvPr id="8" name="Rectangle 12"/>
          <p:cNvSpPr>
            <a:spLocks noGrp="1" noChangeArrowheads="1"/>
          </p:cNvSpPr>
          <p:nvPr>
            <p:ph type="sldNum" sz="quarter" idx="15"/>
          </p:nvPr>
        </p:nvSpPr>
        <p:spPr>
          <a:ln/>
        </p:spPr>
        <p:txBody>
          <a:bodyPr/>
          <a:lstStyle>
            <a:lvl1pPr>
              <a:defRPr/>
            </a:lvl1pPr>
          </a:lstStyle>
          <a:p>
            <a:pPr>
              <a:defRPr/>
            </a:pPr>
            <a:fld id="{D4C713D5-E6F9-478C-9E88-627F3BE188A5}" type="slidenum">
              <a:rPr lang="en-US" altLang="en-US"/>
              <a:pPr>
                <a:defRPr/>
              </a:pPr>
              <a:t>‹#›</a:t>
            </a:fld>
            <a:endParaRPr lang="en-US" altLang="en-US"/>
          </a:p>
        </p:txBody>
      </p:sp>
    </p:spTree>
    <p:extLst>
      <p:ext uri="{BB962C8B-B14F-4D97-AF65-F5344CB8AC3E}">
        <p14:creationId xmlns:p14="http://schemas.microsoft.com/office/powerpoint/2010/main" val="10120236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 Break Slide">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lvl1pPr>
              <a:defRPr baseline="0"/>
            </a:lvl1pPr>
          </a:lstStyle>
          <a:p>
            <a:r>
              <a:rPr lang="en-US"/>
              <a:t>Click to edit Master title style</a:t>
            </a:r>
            <a:endParaRPr lang="en-US" dirty="0"/>
          </a:p>
        </p:txBody>
      </p:sp>
      <p:sp>
        <p:nvSpPr>
          <p:cNvPr id="4" name="Rectangle 12"/>
          <p:cNvSpPr>
            <a:spLocks noGrp="1" noChangeArrowheads="1"/>
          </p:cNvSpPr>
          <p:nvPr>
            <p:ph type="sldNum" sz="quarter" idx="11"/>
          </p:nvPr>
        </p:nvSpPr>
        <p:spPr>
          <a:ln/>
        </p:spPr>
        <p:txBody>
          <a:bodyPr/>
          <a:lstStyle>
            <a:lvl1pPr>
              <a:defRPr/>
            </a:lvl1pPr>
          </a:lstStyle>
          <a:p>
            <a:fld id="{D29CD438-1F97-429B-A056-4877C49EAE46}" type="slidenum">
              <a:rPr lang="en-US" altLang="en-US"/>
              <a:pPr/>
              <a:t>‹#›</a:t>
            </a:fld>
            <a:endParaRPr lang="en-US" altLang="en-US"/>
          </a:p>
        </p:txBody>
      </p:sp>
    </p:spTree>
    <p:extLst>
      <p:ext uri="{BB962C8B-B14F-4D97-AF65-F5344CB8AC3E}">
        <p14:creationId xmlns:p14="http://schemas.microsoft.com/office/powerpoint/2010/main" val="27970174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hoto Break Slide 1">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marR="0" indent="0" algn="l" defTabSz="914377" rtl="0" eaLnBrk="0" fontAlgn="base" latinLnBrk="0" hangingPunct="0">
              <a:lnSpc>
                <a:spcPct val="100000"/>
              </a:lnSpc>
              <a:spcBef>
                <a:spcPct val="0"/>
              </a:spcBef>
              <a:spcAft>
                <a:spcPct val="0"/>
              </a:spcAft>
              <a:buClrTx/>
              <a:buSzTx/>
              <a:buFontTx/>
              <a:buNone/>
              <a:tabLst/>
              <a:defRPr/>
            </a:lvl1pPr>
          </a:lstStyle>
          <a:p>
            <a:r>
              <a:rPr lang="en-US"/>
              <a:t>Click to edit Master title style</a:t>
            </a:r>
            <a:endParaRPr lang="en-US" dirty="0"/>
          </a:p>
        </p:txBody>
      </p:sp>
      <p:sp>
        <p:nvSpPr>
          <p:cNvPr id="4" name="Slide Number Placeholder 3"/>
          <p:cNvSpPr>
            <a:spLocks noGrp="1"/>
          </p:cNvSpPr>
          <p:nvPr>
            <p:ph type="sldNum" sz="quarter" idx="11"/>
          </p:nvPr>
        </p:nvSpPr>
        <p:spPr/>
        <p:txBody>
          <a:bodyPr/>
          <a:lstStyle>
            <a:lvl1pPr>
              <a:defRPr/>
            </a:lvl1pPr>
          </a:lstStyle>
          <a:p>
            <a:fld id="{54B2B3CA-27D5-4F58-AA48-29545A2C521C}" type="slidenum">
              <a:rPr lang="en-US" altLang="en-US"/>
              <a:pPr/>
              <a:t>‹#›</a:t>
            </a:fld>
            <a:endParaRPr lang="en-US" altLang="en-US"/>
          </a:p>
        </p:txBody>
      </p:sp>
    </p:spTree>
    <p:extLst>
      <p:ext uri="{BB962C8B-B14F-4D97-AF65-F5344CB8AC3E}">
        <p14:creationId xmlns:p14="http://schemas.microsoft.com/office/powerpoint/2010/main" val="38747438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3D2513-0839-461D-894B-AAD0A58CFCAC}" type="datetimeFigureOut">
              <a:rPr lang="en-US" smtClean="0"/>
              <a:t>11/20/2019</a:t>
            </a:fld>
            <a:endParaRPr lang="en-US"/>
          </a:p>
        </p:txBody>
      </p:sp>
      <p:sp>
        <p:nvSpPr>
          <p:cNvPr id="9" name="Slide Number Placeholder 8"/>
          <p:cNvSpPr>
            <a:spLocks noGrp="1"/>
          </p:cNvSpPr>
          <p:nvPr>
            <p:ph type="sldNum" sz="quarter" idx="12"/>
          </p:nvPr>
        </p:nvSpPr>
        <p:spPr/>
        <p:txBody>
          <a:bodyPr/>
          <a:lstStyle/>
          <a:p>
            <a:fld id="{D097AA0D-3D6A-4FC8-8642-4752F7EF9B48}" type="slidenum">
              <a:rPr lang="en-US" smtClean="0"/>
              <a:t>‹#›</a:t>
            </a:fld>
            <a:endParaRPr lang="en-US"/>
          </a:p>
        </p:txBody>
      </p:sp>
    </p:spTree>
    <p:extLst>
      <p:ext uri="{BB962C8B-B14F-4D97-AF65-F5344CB8AC3E}">
        <p14:creationId xmlns:p14="http://schemas.microsoft.com/office/powerpoint/2010/main" val="123897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 collage">
    <p:spTree>
      <p:nvGrpSpPr>
        <p:cNvPr id="1" name=""/>
        <p:cNvGrpSpPr/>
        <p:nvPr/>
      </p:nvGrpSpPr>
      <p:grpSpPr>
        <a:xfrm>
          <a:off x="0" y="0"/>
          <a:ext cx="0" cy="0"/>
          <a:chOff x="0" y="0"/>
          <a:chExt cx="0" cy="0"/>
        </a:xfrm>
      </p:grpSpPr>
      <p:sp>
        <p:nvSpPr>
          <p:cNvPr id="10" name="Rectangle 9"/>
          <p:cNvSpPr/>
          <p:nvPr/>
        </p:nvSpPr>
        <p:spPr>
          <a:xfrm>
            <a:off x="1583267" y="2133600"/>
            <a:ext cx="9093200" cy="2808288"/>
          </a:xfrm>
          <a:prstGeom prst="rect">
            <a:avLst/>
          </a:prstGeom>
          <a:solidFill>
            <a:srgbClr val="DC3B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400" dirty="0">
              <a:solidFill>
                <a:srgbClr val="404041"/>
              </a:solidFill>
            </a:endParaRPr>
          </a:p>
        </p:txBody>
      </p:sp>
      <p:pic>
        <p:nvPicPr>
          <p:cNvPr id="11" name="Picture 1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402" y="277816"/>
            <a:ext cx="1595967" cy="73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Picture Placeholder 7"/>
          <p:cNvSpPr>
            <a:spLocks noGrp="1"/>
          </p:cNvSpPr>
          <p:nvPr>
            <p:ph type="pic" sz="quarter" idx="10"/>
          </p:nvPr>
        </p:nvSpPr>
        <p:spPr>
          <a:xfrm>
            <a:off x="1776244" y="2296816"/>
            <a:ext cx="2783873" cy="2501230"/>
          </a:xfrm>
          <a:prstGeom prst="rect">
            <a:avLst/>
          </a:prstGeom>
        </p:spPr>
        <p:txBody>
          <a:bodyPr rtlCol="0">
            <a:normAutofit/>
          </a:bodyPr>
          <a:lstStyle>
            <a:lvl1pPr marL="0" indent="0">
              <a:buNone/>
              <a:defRPr sz="1600">
                <a:solidFill>
                  <a:schemeClr val="bg1"/>
                </a:solidFill>
              </a:defRPr>
            </a:lvl1pPr>
          </a:lstStyle>
          <a:p>
            <a:pPr lvl="0"/>
            <a:r>
              <a:rPr lang="en-US" noProof="0"/>
              <a:t>Click icon to add picture</a:t>
            </a:r>
            <a:endParaRPr lang="bg-BG" noProof="0" dirty="0"/>
          </a:p>
        </p:txBody>
      </p:sp>
      <p:sp>
        <p:nvSpPr>
          <p:cNvPr id="41" name="Picture Placeholder 7"/>
          <p:cNvSpPr>
            <a:spLocks noGrp="1"/>
          </p:cNvSpPr>
          <p:nvPr>
            <p:ph type="pic" sz="quarter" idx="12"/>
          </p:nvPr>
        </p:nvSpPr>
        <p:spPr>
          <a:xfrm>
            <a:off x="4749109" y="2298468"/>
            <a:ext cx="2783873" cy="1177868"/>
          </a:xfrm>
          <a:prstGeom prst="rect">
            <a:avLst/>
          </a:prstGeom>
        </p:spPr>
        <p:txBody>
          <a:bodyPr rtlCol="0">
            <a:normAutofit/>
          </a:bodyPr>
          <a:lstStyle>
            <a:lvl1pPr marL="0" indent="0">
              <a:buNone/>
              <a:defRPr sz="1600">
                <a:solidFill>
                  <a:schemeClr val="bg1"/>
                </a:solidFill>
              </a:defRPr>
            </a:lvl1pPr>
          </a:lstStyle>
          <a:p>
            <a:pPr lvl="0"/>
            <a:r>
              <a:rPr lang="en-US" noProof="0"/>
              <a:t>Click icon to add picture</a:t>
            </a:r>
            <a:endParaRPr lang="bg-BG" noProof="0" dirty="0"/>
          </a:p>
        </p:txBody>
      </p:sp>
      <p:sp>
        <p:nvSpPr>
          <p:cNvPr id="42" name="Picture Placeholder 7"/>
          <p:cNvSpPr>
            <a:spLocks noGrp="1"/>
          </p:cNvSpPr>
          <p:nvPr>
            <p:ph type="pic" sz="quarter" idx="13"/>
          </p:nvPr>
        </p:nvSpPr>
        <p:spPr>
          <a:xfrm>
            <a:off x="4749109" y="3626868"/>
            <a:ext cx="2783873" cy="1177868"/>
          </a:xfrm>
          <a:prstGeom prst="rect">
            <a:avLst/>
          </a:prstGeom>
        </p:spPr>
        <p:txBody>
          <a:bodyPr rtlCol="0">
            <a:normAutofit/>
          </a:bodyPr>
          <a:lstStyle>
            <a:lvl1pPr marL="0" indent="0">
              <a:buNone/>
              <a:defRPr sz="1600">
                <a:solidFill>
                  <a:schemeClr val="bg1"/>
                </a:solidFill>
              </a:defRPr>
            </a:lvl1pPr>
          </a:lstStyle>
          <a:p>
            <a:pPr lvl="0"/>
            <a:r>
              <a:rPr lang="en-US" noProof="0"/>
              <a:t>Click icon to add picture</a:t>
            </a:r>
            <a:endParaRPr lang="bg-BG" noProof="0"/>
          </a:p>
        </p:txBody>
      </p:sp>
      <p:sp>
        <p:nvSpPr>
          <p:cNvPr id="43" name="Picture Placeholder 7"/>
          <p:cNvSpPr>
            <a:spLocks noGrp="1"/>
          </p:cNvSpPr>
          <p:nvPr>
            <p:ph type="pic" sz="quarter" idx="14"/>
          </p:nvPr>
        </p:nvSpPr>
        <p:spPr>
          <a:xfrm>
            <a:off x="7711880" y="2298468"/>
            <a:ext cx="2783873" cy="1177868"/>
          </a:xfrm>
          <a:prstGeom prst="rect">
            <a:avLst/>
          </a:prstGeom>
        </p:spPr>
        <p:txBody>
          <a:bodyPr rtlCol="0">
            <a:normAutofit/>
          </a:bodyPr>
          <a:lstStyle>
            <a:lvl1pPr marL="0" indent="0">
              <a:buNone/>
              <a:defRPr sz="1600">
                <a:solidFill>
                  <a:schemeClr val="bg1"/>
                </a:solidFill>
              </a:defRPr>
            </a:lvl1pPr>
          </a:lstStyle>
          <a:p>
            <a:pPr lvl="0"/>
            <a:r>
              <a:rPr lang="en-US" noProof="0"/>
              <a:t>Click icon to add picture</a:t>
            </a:r>
            <a:endParaRPr lang="bg-BG" noProof="0"/>
          </a:p>
        </p:txBody>
      </p:sp>
      <p:sp>
        <p:nvSpPr>
          <p:cNvPr id="44" name="Picture Placeholder 7"/>
          <p:cNvSpPr>
            <a:spLocks noGrp="1"/>
          </p:cNvSpPr>
          <p:nvPr>
            <p:ph type="pic" sz="quarter" idx="15"/>
          </p:nvPr>
        </p:nvSpPr>
        <p:spPr>
          <a:xfrm>
            <a:off x="7711880" y="3626868"/>
            <a:ext cx="2783873" cy="1177868"/>
          </a:xfrm>
          <a:prstGeom prst="rect">
            <a:avLst/>
          </a:prstGeom>
        </p:spPr>
        <p:txBody>
          <a:bodyPr rtlCol="0">
            <a:normAutofit/>
          </a:bodyPr>
          <a:lstStyle>
            <a:lvl1pPr marL="0" indent="0">
              <a:buNone/>
              <a:defRPr sz="1600">
                <a:solidFill>
                  <a:schemeClr val="bg1"/>
                </a:solidFill>
              </a:defRPr>
            </a:lvl1pPr>
          </a:lstStyle>
          <a:p>
            <a:pPr lvl="0"/>
            <a:r>
              <a:rPr lang="en-US" noProof="0"/>
              <a:t>Click icon to add picture</a:t>
            </a:r>
            <a:endParaRPr lang="bg-BG" noProof="0"/>
          </a:p>
        </p:txBody>
      </p:sp>
      <p:sp>
        <p:nvSpPr>
          <p:cNvPr id="12" name="Date Placeholder 4"/>
          <p:cNvSpPr>
            <a:spLocks noGrp="1"/>
          </p:cNvSpPr>
          <p:nvPr>
            <p:ph type="dt" sz="half" idx="16"/>
          </p:nvPr>
        </p:nvSpPr>
        <p:spPr>
          <a:xfrm>
            <a:off x="1678519" y="6365878"/>
            <a:ext cx="2963333" cy="365125"/>
          </a:xfrm>
          <a:prstGeom prst="rect">
            <a:avLst/>
          </a:prstGeom>
        </p:spPr>
        <p:txBody>
          <a:bodyPr/>
          <a:lstStyle>
            <a:lvl1pPr>
              <a:defRPr sz="1400" smtClean="0">
                <a:solidFill>
                  <a:srgbClr val="F2F0E6"/>
                </a:solidFill>
              </a:defRPr>
            </a:lvl1pPr>
          </a:lstStyle>
          <a:p>
            <a:pPr>
              <a:defRPr/>
            </a:pPr>
            <a:fld id="{5F2339B7-9517-47E4-9238-C89FC7116F9E}" type="datetime1">
              <a:rPr lang="en-US"/>
              <a:pPr>
                <a:defRPr/>
              </a:pPr>
              <a:t>11/20/2019</a:t>
            </a:fld>
            <a:endParaRPr lang="en-US" dirty="0"/>
          </a:p>
        </p:txBody>
      </p:sp>
      <p:sp>
        <p:nvSpPr>
          <p:cNvPr id="13" name="Slide Number Placeholder 6"/>
          <p:cNvSpPr>
            <a:spLocks noGrp="1"/>
          </p:cNvSpPr>
          <p:nvPr>
            <p:ph type="sldNum" sz="quarter" idx="17"/>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E1936DBB-2E64-4598-8D8B-B6B0ED5CD01B}" type="slidenum">
              <a:rPr lang="en-US"/>
              <a:pPr>
                <a:defRPr/>
              </a:pPr>
              <a:t>‹#›</a:t>
            </a:fld>
            <a:endParaRPr lang="en-US" dirty="0"/>
          </a:p>
        </p:txBody>
      </p:sp>
      <p:sp>
        <p:nvSpPr>
          <p:cNvPr id="14" name="Rectangle 13">
            <a:hlinkClick r:id="rId3"/>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15" name="Rectangle 14">
            <a:hlinkClick r:id="rId4"/>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19" name="Title 1"/>
          <p:cNvSpPr>
            <a:spLocks noGrp="1"/>
          </p:cNvSpPr>
          <p:nvPr>
            <p:ph type="ctrTitle"/>
          </p:nvPr>
        </p:nvSpPr>
        <p:spPr>
          <a:xfrm>
            <a:off x="1871532" y="1261120"/>
            <a:ext cx="8544949" cy="720080"/>
          </a:xfrm>
          <a:prstGeom prst="rect">
            <a:avLst/>
          </a:prstGeom>
        </p:spPr>
        <p:txBody>
          <a:bodyPr rtlCol="0" anchor="ctr" anchorCtr="0">
            <a:normAutofit/>
          </a:bodyPr>
          <a:lstStyle>
            <a:lvl1pPr>
              <a:defRPr lang="bg-BG" sz="3600" dirty="0"/>
            </a:lvl1pPr>
          </a:lstStyle>
          <a:p>
            <a:pPr lvl="0"/>
            <a:r>
              <a:rPr lang="en-US"/>
              <a:t>Click to edit Master title style</a:t>
            </a:r>
            <a:endParaRPr lang="bg-BG" dirty="0"/>
          </a:p>
        </p:txBody>
      </p:sp>
      <p:sp>
        <p:nvSpPr>
          <p:cNvPr id="16" name="Subtitle 2"/>
          <p:cNvSpPr>
            <a:spLocks noGrp="1"/>
          </p:cNvSpPr>
          <p:nvPr>
            <p:ph type="subTitle" idx="1" hasCustomPrompt="1"/>
          </p:nvPr>
        </p:nvSpPr>
        <p:spPr>
          <a:xfrm>
            <a:off x="1449195" y="5633252"/>
            <a:ext cx="9422005" cy="579140"/>
          </a:xfrm>
          <a:prstGeom prst="rect">
            <a:avLst/>
          </a:prstGeom>
        </p:spPr>
        <p:txBody>
          <a:bodyPr/>
          <a:lstStyle>
            <a:lvl1pPr marL="0" indent="0" algn="l">
              <a:buNone/>
              <a:defRPr sz="1050" b="0" baseline="0">
                <a:solidFill>
                  <a:schemeClr val="bg2"/>
                </a:solidFill>
                <a:latin typeface="Franklin Gothic Book" panose="020B05030201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Research reported in this publication was supported by the National Institute of Allergy And Infectious Diseases of the National Institutes of Health under Award Number UM1A1068614. The content is solely the responsibility of the authors and does not necessarily represent the official views of the National Institutes of Health. </a:t>
            </a:r>
            <a:endParaRPr lang="bg-BG" dirty="0"/>
          </a:p>
        </p:txBody>
      </p:sp>
    </p:spTree>
    <p:extLst>
      <p:ext uri="{BB962C8B-B14F-4D97-AF65-F5344CB8AC3E}">
        <p14:creationId xmlns:p14="http://schemas.microsoft.com/office/powerpoint/2010/main" val="32879311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10972800" cy="1143000"/>
          </a:xfrm>
          <a:prstGeom prst="rect">
            <a:avLst/>
          </a:prstGeom>
        </p:spPr>
        <p:txBody>
          <a:bodyPr anchor="ctr" anchorCtr="0"/>
          <a:lstStyle>
            <a:lvl1pPr>
              <a:defRPr>
                <a:solidFill>
                  <a:schemeClr val="accent3"/>
                </a:solidFill>
              </a:defRPr>
            </a:lvl1pPr>
          </a:lstStyle>
          <a:p>
            <a:r>
              <a:rPr lang="en-US"/>
              <a:t>Click to edit Master title style</a:t>
            </a:r>
            <a:endParaRPr lang="en-US" dirty="0"/>
          </a:p>
        </p:txBody>
      </p:sp>
      <p:sp>
        <p:nvSpPr>
          <p:cNvPr id="3" name="Content Placeholder 2"/>
          <p:cNvSpPr>
            <a:spLocks noGrp="1"/>
          </p:cNvSpPr>
          <p:nvPr>
            <p:ph idx="1"/>
          </p:nvPr>
        </p:nvSpPr>
        <p:spPr>
          <a:xfrm>
            <a:off x="609600" y="1600203"/>
            <a:ext cx="10972800" cy="4525963"/>
          </a:xfrm>
          <a:prstGeom prst="rect">
            <a:avLst/>
          </a:prstGeom>
        </p:spPr>
        <p:txBody>
          <a:bodyPr/>
          <a:lstStyle>
            <a:lvl1pPr>
              <a:buClr>
                <a:srgbClr val="DC3B0F"/>
              </a:buClr>
              <a:defRPr>
                <a:solidFill>
                  <a:schemeClr val="accent3"/>
                </a:solidFill>
                <a:latin typeface="Franklin Gothic Book" panose="020B0503020102020204" pitchFamily="34" charset="0"/>
              </a:defRPr>
            </a:lvl1pPr>
            <a:lvl2pPr>
              <a:buClr>
                <a:srgbClr val="DC3B0F"/>
              </a:buClr>
              <a:defRPr/>
            </a:lvl2pPr>
            <a:lvl3pPr>
              <a:buClr>
                <a:srgbClr val="DC3B0F"/>
              </a:buClr>
              <a:defRPr/>
            </a:lvl3pPr>
            <a:lvl4pPr>
              <a:buClr>
                <a:schemeClr val="accent4"/>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1678519" y="6365878"/>
            <a:ext cx="2963333" cy="365125"/>
          </a:xfrm>
          <a:prstGeom prst="rect">
            <a:avLst/>
          </a:prstGeom>
        </p:spPr>
        <p:txBody>
          <a:bodyPr/>
          <a:lstStyle>
            <a:lvl1pPr>
              <a:defRPr sz="1400" smtClean="0">
                <a:solidFill>
                  <a:srgbClr val="F2F0E6"/>
                </a:solidFill>
              </a:defRPr>
            </a:lvl1pPr>
          </a:lstStyle>
          <a:p>
            <a:pPr>
              <a:defRPr/>
            </a:pPr>
            <a:fld id="{4C3AD805-F165-4FEB-83C3-DD1F42291EA5}" type="datetime1">
              <a:rPr lang="en-US"/>
              <a:pPr>
                <a:defRPr/>
              </a:pPr>
              <a:t>11/20/2019</a:t>
            </a:fld>
            <a:endParaRPr lang="en-US" dirty="0"/>
          </a:p>
        </p:txBody>
      </p:sp>
      <p:sp>
        <p:nvSpPr>
          <p:cNvPr id="6" name="Slide Number Placeholder 6"/>
          <p:cNvSpPr>
            <a:spLocks noGrp="1"/>
          </p:cNvSpPr>
          <p:nvPr>
            <p:ph type="sldNum" sz="quarter" idx="11"/>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B874E607-9A9D-4CA8-AF96-69CF1303CF0F}" type="slidenum">
              <a:rPr lang="en-US"/>
              <a:pPr>
                <a:defRPr/>
              </a:pPr>
              <a:t>‹#›</a:t>
            </a:fld>
            <a:endParaRPr lang="en-US" dirty="0"/>
          </a:p>
        </p:txBody>
      </p:sp>
      <p:sp>
        <p:nvSpPr>
          <p:cNvPr id="7" name="Rectangle 6">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8" name="Rectangle 7">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4210115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alf Slide">
    <p:spTree>
      <p:nvGrpSpPr>
        <p:cNvPr id="1" name=""/>
        <p:cNvGrpSpPr/>
        <p:nvPr/>
      </p:nvGrpSpPr>
      <p:grpSpPr>
        <a:xfrm>
          <a:off x="0" y="0"/>
          <a:ext cx="0" cy="0"/>
          <a:chOff x="0" y="0"/>
          <a:chExt cx="0" cy="0"/>
        </a:xfrm>
      </p:grpSpPr>
      <p:sp>
        <p:nvSpPr>
          <p:cNvPr id="7" name="Picture Placeholder 7"/>
          <p:cNvSpPr>
            <a:spLocks noGrp="1"/>
          </p:cNvSpPr>
          <p:nvPr>
            <p:ph type="pic" sz="quarter" idx="10"/>
          </p:nvPr>
        </p:nvSpPr>
        <p:spPr>
          <a:xfrm>
            <a:off x="0" y="0"/>
            <a:ext cx="5807968" cy="6165304"/>
          </a:xfrm>
          <a:prstGeom prst="rect">
            <a:avLst/>
          </a:prstGeom>
        </p:spPr>
        <p:txBody>
          <a:bodyPr rtlCol="0">
            <a:normAutofit/>
          </a:bodyPr>
          <a:lstStyle>
            <a:lvl1pPr marL="0" indent="0">
              <a:buNone/>
              <a:defRPr sz="2800"/>
            </a:lvl1pPr>
          </a:lstStyle>
          <a:p>
            <a:pPr lvl="0"/>
            <a:r>
              <a:rPr lang="en-US" noProof="0"/>
              <a:t>Click icon to add picture</a:t>
            </a:r>
            <a:endParaRPr lang="bg-BG" noProof="0" dirty="0"/>
          </a:p>
        </p:txBody>
      </p:sp>
      <p:sp>
        <p:nvSpPr>
          <p:cNvPr id="5" name="Date Placeholder 4"/>
          <p:cNvSpPr>
            <a:spLocks noGrp="1"/>
          </p:cNvSpPr>
          <p:nvPr>
            <p:ph type="dt" sz="half" idx="11"/>
          </p:nvPr>
        </p:nvSpPr>
        <p:spPr>
          <a:xfrm>
            <a:off x="1678519" y="6365878"/>
            <a:ext cx="2963333" cy="365125"/>
          </a:xfrm>
          <a:prstGeom prst="rect">
            <a:avLst/>
          </a:prstGeom>
        </p:spPr>
        <p:txBody>
          <a:bodyPr/>
          <a:lstStyle>
            <a:lvl1pPr>
              <a:defRPr sz="1400" smtClean="0">
                <a:solidFill>
                  <a:srgbClr val="F2F0E6"/>
                </a:solidFill>
              </a:defRPr>
            </a:lvl1pPr>
          </a:lstStyle>
          <a:p>
            <a:pPr>
              <a:defRPr/>
            </a:pPr>
            <a:fld id="{97E4F49F-5113-450A-B88E-6DCEB1E0D40B}" type="datetime1">
              <a:rPr lang="en-US"/>
              <a:pPr>
                <a:defRPr/>
              </a:pPr>
              <a:t>11/20/2019</a:t>
            </a:fld>
            <a:endParaRPr lang="en-US" dirty="0"/>
          </a:p>
        </p:txBody>
      </p:sp>
      <p:sp>
        <p:nvSpPr>
          <p:cNvPr id="6" name="Slide Number Placeholder 6"/>
          <p:cNvSpPr>
            <a:spLocks noGrp="1"/>
          </p:cNvSpPr>
          <p:nvPr>
            <p:ph type="sldNum" sz="quarter" idx="12"/>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B5293F65-4424-4A74-AE8C-DF9374C96CF7}" type="slidenum">
              <a:rPr lang="en-US"/>
              <a:pPr>
                <a:defRPr/>
              </a:pPr>
              <a:t>‹#›</a:t>
            </a:fld>
            <a:endParaRPr lang="en-US" dirty="0"/>
          </a:p>
        </p:txBody>
      </p:sp>
      <p:sp>
        <p:nvSpPr>
          <p:cNvPr id="10" name="Rectangle 9">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11" name="Rectangle 10">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12" name="Title 1"/>
          <p:cNvSpPr>
            <a:spLocks noGrp="1"/>
          </p:cNvSpPr>
          <p:nvPr>
            <p:ph type="ctrTitle"/>
          </p:nvPr>
        </p:nvSpPr>
        <p:spPr>
          <a:xfrm>
            <a:off x="6097488" y="200794"/>
            <a:ext cx="5838040" cy="720080"/>
          </a:xfrm>
          <a:prstGeom prst="rect">
            <a:avLst/>
          </a:prstGeom>
        </p:spPr>
        <p:txBody>
          <a:bodyPr anchor="ctr" anchorCtr="0">
            <a:normAutofit/>
          </a:bodyPr>
          <a:lstStyle>
            <a:lvl1pPr>
              <a:defRPr sz="3600" baseline="0">
                <a:solidFill>
                  <a:schemeClr val="accent3"/>
                </a:solidFill>
              </a:defRPr>
            </a:lvl1pPr>
          </a:lstStyle>
          <a:p>
            <a:r>
              <a:rPr lang="en-US"/>
              <a:t>Click to edit Master title style</a:t>
            </a:r>
            <a:endParaRPr lang="bg-BG" dirty="0"/>
          </a:p>
        </p:txBody>
      </p:sp>
      <p:sp>
        <p:nvSpPr>
          <p:cNvPr id="13" name="Subtitle 2"/>
          <p:cNvSpPr>
            <a:spLocks noGrp="1"/>
          </p:cNvSpPr>
          <p:nvPr>
            <p:ph type="subTitle" idx="1"/>
          </p:nvPr>
        </p:nvSpPr>
        <p:spPr>
          <a:xfrm>
            <a:off x="6097489" y="1223020"/>
            <a:ext cx="5838041" cy="4949180"/>
          </a:xfrm>
          <a:prstGeom prst="rect">
            <a:avLst/>
          </a:prstGeom>
        </p:spPr>
        <p:txBody>
          <a:bodyPr rtlCol="0">
            <a:normAutofit/>
          </a:bodyPr>
          <a:lstStyle>
            <a:lvl1pPr>
              <a:defRPr lang="bg-BG" sz="2400" b="0" dirty="0">
                <a:solidFill>
                  <a:schemeClr val="tx2"/>
                </a:solidFill>
                <a:latin typeface="Franklin Gothic Book" panose="020B0503020102020204" pitchFamily="34" charset="0"/>
              </a:defRPr>
            </a:lvl1pPr>
          </a:lstStyle>
          <a:p>
            <a:pPr lvl="0"/>
            <a:r>
              <a:rPr lang="en-US"/>
              <a:t>Click to edit Master subtitle style</a:t>
            </a:r>
            <a:endParaRPr lang="bg-BG" dirty="0"/>
          </a:p>
        </p:txBody>
      </p:sp>
    </p:spTree>
    <p:extLst>
      <p:ext uri="{BB962C8B-B14F-4D97-AF65-F5344CB8AC3E}">
        <p14:creationId xmlns:p14="http://schemas.microsoft.com/office/powerpoint/2010/main" val="23503015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13" name="Picture Placeholder 7"/>
          <p:cNvSpPr>
            <a:spLocks noGrp="1"/>
          </p:cNvSpPr>
          <p:nvPr>
            <p:ph type="pic" sz="quarter" idx="10"/>
          </p:nvPr>
        </p:nvSpPr>
        <p:spPr>
          <a:xfrm>
            <a:off x="0" y="0"/>
            <a:ext cx="12192000" cy="6217404"/>
          </a:xfrm>
          <a:prstGeom prst="rect">
            <a:avLst/>
          </a:prstGeom>
        </p:spPr>
        <p:txBody>
          <a:bodyPr rtlCol="0">
            <a:normAutofit/>
          </a:bodyPr>
          <a:lstStyle>
            <a:lvl1pPr>
              <a:defRPr lang="bg-BG" sz="3200" kern="1200" noProof="0" dirty="0">
                <a:solidFill>
                  <a:schemeClr val="bg2"/>
                </a:solidFill>
                <a:latin typeface="Franklin Gothic Demi" panose="020B0703020102020204" pitchFamily="34" charset="0"/>
                <a:ea typeface="+mn-ea"/>
                <a:cs typeface="+mn-cs"/>
              </a:defRPr>
            </a:lvl1pPr>
          </a:lstStyle>
          <a:p>
            <a:pPr lvl="0"/>
            <a:r>
              <a:rPr lang="en-US" noProof="0"/>
              <a:t>Click icon to add picture</a:t>
            </a:r>
            <a:endParaRPr lang="bg-BG" noProof="0" dirty="0"/>
          </a:p>
        </p:txBody>
      </p:sp>
      <p:sp>
        <p:nvSpPr>
          <p:cNvPr id="2" name="Title 1"/>
          <p:cNvSpPr>
            <a:spLocks noGrp="1"/>
          </p:cNvSpPr>
          <p:nvPr>
            <p:ph type="title"/>
          </p:nvPr>
        </p:nvSpPr>
        <p:spPr>
          <a:xfrm>
            <a:off x="0" y="4856184"/>
            <a:ext cx="12192000" cy="1362075"/>
          </a:xfrm>
          <a:prstGeom prst="rect">
            <a:avLst/>
          </a:prstGeom>
          <a:solidFill>
            <a:srgbClr val="202020">
              <a:alpha val="80000"/>
            </a:srgbClr>
          </a:solidFill>
        </p:spPr>
        <p:txBody>
          <a:bodyPr anchor="t"/>
          <a:lstStyle>
            <a:lvl1pPr marL="914400" algn="l">
              <a:defRPr sz="3600" b="0" cap="all" spc="50" baseline="0">
                <a:solidFill>
                  <a:srgbClr val="8EC8DA"/>
                </a:solidFill>
              </a:defRPr>
            </a:lvl1pPr>
          </a:lstStyle>
          <a:p>
            <a:r>
              <a:rPr lang="en-US"/>
              <a:t>Click to edit Master title style</a:t>
            </a:r>
            <a:endParaRPr lang="en-US" dirty="0"/>
          </a:p>
        </p:txBody>
      </p:sp>
      <p:sp>
        <p:nvSpPr>
          <p:cNvPr id="3" name="Text Placeholder 2"/>
          <p:cNvSpPr>
            <a:spLocks noGrp="1"/>
          </p:cNvSpPr>
          <p:nvPr>
            <p:ph type="body" idx="1"/>
          </p:nvPr>
        </p:nvSpPr>
        <p:spPr>
          <a:xfrm>
            <a:off x="0" y="4094305"/>
            <a:ext cx="12192000" cy="761876"/>
          </a:xfrm>
          <a:prstGeom prst="rect">
            <a:avLst/>
          </a:prstGeom>
          <a:solidFill>
            <a:srgbClr val="202020">
              <a:alpha val="80000"/>
            </a:srgbClr>
          </a:solidFill>
        </p:spPr>
        <p:txBody>
          <a:bodyPr anchor="b"/>
          <a:lstStyle>
            <a:lvl1pPr marL="914400" indent="0">
              <a:buNone/>
              <a:defRPr sz="2000">
                <a:solidFill>
                  <a:srgbClr val="F2F0E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4"/>
          <p:cNvSpPr>
            <a:spLocks noGrp="1"/>
          </p:cNvSpPr>
          <p:nvPr>
            <p:ph type="dt" sz="half" idx="11"/>
          </p:nvPr>
        </p:nvSpPr>
        <p:spPr>
          <a:xfrm>
            <a:off x="1678519" y="6365878"/>
            <a:ext cx="2963333" cy="365125"/>
          </a:xfrm>
          <a:prstGeom prst="rect">
            <a:avLst/>
          </a:prstGeom>
        </p:spPr>
        <p:txBody>
          <a:bodyPr/>
          <a:lstStyle>
            <a:lvl1pPr>
              <a:defRPr sz="1400" smtClean="0">
                <a:solidFill>
                  <a:srgbClr val="F2F0E6"/>
                </a:solidFill>
              </a:defRPr>
            </a:lvl1pPr>
          </a:lstStyle>
          <a:p>
            <a:pPr>
              <a:defRPr/>
            </a:pPr>
            <a:fld id="{1181BAE5-EBEB-4F0A-A01E-497B202C6D95}" type="datetime1">
              <a:rPr lang="en-US"/>
              <a:pPr>
                <a:defRPr/>
              </a:pPr>
              <a:t>11/20/2019</a:t>
            </a:fld>
            <a:endParaRPr lang="en-US" dirty="0"/>
          </a:p>
        </p:txBody>
      </p:sp>
      <p:sp>
        <p:nvSpPr>
          <p:cNvPr id="6" name="Slide Number Placeholder 6"/>
          <p:cNvSpPr>
            <a:spLocks noGrp="1"/>
          </p:cNvSpPr>
          <p:nvPr>
            <p:ph type="sldNum" sz="quarter" idx="12"/>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94942591-174B-4C8E-A7CC-11B465B9D581}" type="slidenum">
              <a:rPr lang="en-US"/>
              <a:pPr>
                <a:defRPr/>
              </a:pPr>
              <a:t>‹#›</a:t>
            </a:fld>
            <a:endParaRPr lang="en-US" dirty="0"/>
          </a:p>
        </p:txBody>
      </p:sp>
      <p:sp>
        <p:nvSpPr>
          <p:cNvPr id="7" name="Rectangle 6">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8" name="Rectangle 7">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30513507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Slide - collage">
    <p:spTree>
      <p:nvGrpSpPr>
        <p:cNvPr id="1" name=""/>
        <p:cNvGrpSpPr/>
        <p:nvPr/>
      </p:nvGrpSpPr>
      <p:grpSpPr>
        <a:xfrm>
          <a:off x="0" y="0"/>
          <a:ext cx="0" cy="0"/>
          <a:chOff x="0" y="0"/>
          <a:chExt cx="0" cy="0"/>
        </a:xfrm>
      </p:grpSpPr>
      <p:sp>
        <p:nvSpPr>
          <p:cNvPr id="10" name="Rectangle 9"/>
          <p:cNvSpPr/>
          <p:nvPr/>
        </p:nvSpPr>
        <p:spPr>
          <a:xfrm>
            <a:off x="1583267" y="2133600"/>
            <a:ext cx="9093200" cy="2808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400" dirty="0">
              <a:solidFill>
                <a:srgbClr val="404041"/>
              </a:solidFill>
            </a:endParaRPr>
          </a:p>
        </p:txBody>
      </p:sp>
      <p:sp>
        <p:nvSpPr>
          <p:cNvPr id="39" name="Picture Placeholder 7"/>
          <p:cNvSpPr>
            <a:spLocks noGrp="1"/>
          </p:cNvSpPr>
          <p:nvPr>
            <p:ph type="pic" sz="quarter" idx="10"/>
          </p:nvPr>
        </p:nvSpPr>
        <p:spPr>
          <a:xfrm>
            <a:off x="1776244" y="2296816"/>
            <a:ext cx="2783873" cy="2501230"/>
          </a:xfrm>
          <a:prstGeom prst="rect">
            <a:avLst/>
          </a:prstGeom>
        </p:spPr>
        <p:txBody>
          <a:bodyPr rtlCol="0">
            <a:normAutofit/>
          </a:bodyPr>
          <a:lstStyle>
            <a:lvl1pPr marL="0" indent="0">
              <a:buNone/>
              <a:defRPr sz="1600">
                <a:solidFill>
                  <a:schemeClr val="bg1"/>
                </a:solidFill>
              </a:defRPr>
            </a:lvl1pPr>
          </a:lstStyle>
          <a:p>
            <a:pPr lvl="0"/>
            <a:r>
              <a:rPr lang="en-US" noProof="0"/>
              <a:t>Click icon to add picture</a:t>
            </a:r>
            <a:endParaRPr lang="bg-BG" noProof="0" dirty="0"/>
          </a:p>
        </p:txBody>
      </p:sp>
      <p:sp>
        <p:nvSpPr>
          <p:cNvPr id="41" name="Picture Placeholder 7"/>
          <p:cNvSpPr>
            <a:spLocks noGrp="1"/>
          </p:cNvSpPr>
          <p:nvPr>
            <p:ph type="pic" sz="quarter" idx="12"/>
          </p:nvPr>
        </p:nvSpPr>
        <p:spPr>
          <a:xfrm>
            <a:off x="4749109" y="2298468"/>
            <a:ext cx="2783873" cy="1177868"/>
          </a:xfrm>
          <a:prstGeom prst="rect">
            <a:avLst/>
          </a:prstGeom>
        </p:spPr>
        <p:txBody>
          <a:bodyPr rtlCol="0">
            <a:normAutofit/>
          </a:bodyPr>
          <a:lstStyle>
            <a:lvl1pPr marL="0" indent="0">
              <a:buNone/>
              <a:defRPr sz="1600">
                <a:solidFill>
                  <a:schemeClr val="bg1"/>
                </a:solidFill>
              </a:defRPr>
            </a:lvl1pPr>
          </a:lstStyle>
          <a:p>
            <a:pPr lvl="0"/>
            <a:r>
              <a:rPr lang="en-US" noProof="0"/>
              <a:t>Click icon to add picture</a:t>
            </a:r>
            <a:endParaRPr lang="bg-BG" noProof="0" dirty="0"/>
          </a:p>
        </p:txBody>
      </p:sp>
      <p:sp>
        <p:nvSpPr>
          <p:cNvPr id="42" name="Picture Placeholder 7"/>
          <p:cNvSpPr>
            <a:spLocks noGrp="1"/>
          </p:cNvSpPr>
          <p:nvPr>
            <p:ph type="pic" sz="quarter" idx="13"/>
          </p:nvPr>
        </p:nvSpPr>
        <p:spPr>
          <a:xfrm>
            <a:off x="4749109" y="3626868"/>
            <a:ext cx="2783873" cy="1177868"/>
          </a:xfrm>
          <a:prstGeom prst="rect">
            <a:avLst/>
          </a:prstGeom>
        </p:spPr>
        <p:txBody>
          <a:bodyPr rtlCol="0">
            <a:normAutofit/>
          </a:bodyPr>
          <a:lstStyle>
            <a:lvl1pPr marL="0" indent="0">
              <a:buNone/>
              <a:defRPr sz="1600">
                <a:solidFill>
                  <a:schemeClr val="bg1"/>
                </a:solidFill>
              </a:defRPr>
            </a:lvl1pPr>
          </a:lstStyle>
          <a:p>
            <a:pPr lvl="0"/>
            <a:r>
              <a:rPr lang="en-US" noProof="0"/>
              <a:t>Click icon to add picture</a:t>
            </a:r>
            <a:endParaRPr lang="bg-BG" noProof="0" dirty="0"/>
          </a:p>
        </p:txBody>
      </p:sp>
      <p:sp>
        <p:nvSpPr>
          <p:cNvPr id="43" name="Picture Placeholder 7"/>
          <p:cNvSpPr>
            <a:spLocks noGrp="1"/>
          </p:cNvSpPr>
          <p:nvPr>
            <p:ph type="pic" sz="quarter" idx="14"/>
          </p:nvPr>
        </p:nvSpPr>
        <p:spPr>
          <a:xfrm>
            <a:off x="7711880" y="2298468"/>
            <a:ext cx="2783873" cy="1177868"/>
          </a:xfrm>
          <a:prstGeom prst="rect">
            <a:avLst/>
          </a:prstGeom>
        </p:spPr>
        <p:txBody>
          <a:bodyPr rtlCol="0">
            <a:normAutofit/>
          </a:bodyPr>
          <a:lstStyle>
            <a:lvl1pPr marL="0" indent="0">
              <a:buNone/>
              <a:defRPr sz="1600">
                <a:solidFill>
                  <a:schemeClr val="bg1"/>
                </a:solidFill>
              </a:defRPr>
            </a:lvl1pPr>
          </a:lstStyle>
          <a:p>
            <a:pPr lvl="0"/>
            <a:r>
              <a:rPr lang="en-US" noProof="0"/>
              <a:t>Click icon to add picture</a:t>
            </a:r>
            <a:endParaRPr lang="bg-BG" noProof="0" dirty="0"/>
          </a:p>
        </p:txBody>
      </p:sp>
      <p:sp>
        <p:nvSpPr>
          <p:cNvPr id="44" name="Picture Placeholder 7"/>
          <p:cNvSpPr>
            <a:spLocks noGrp="1"/>
          </p:cNvSpPr>
          <p:nvPr>
            <p:ph type="pic" sz="quarter" idx="15"/>
          </p:nvPr>
        </p:nvSpPr>
        <p:spPr>
          <a:xfrm>
            <a:off x="7711880" y="3626868"/>
            <a:ext cx="2783873" cy="1177868"/>
          </a:xfrm>
          <a:prstGeom prst="rect">
            <a:avLst/>
          </a:prstGeom>
        </p:spPr>
        <p:txBody>
          <a:bodyPr rtlCol="0">
            <a:normAutofit/>
          </a:bodyPr>
          <a:lstStyle>
            <a:lvl1pPr marL="0" indent="0">
              <a:buNone/>
              <a:defRPr sz="1600">
                <a:solidFill>
                  <a:schemeClr val="bg1"/>
                </a:solidFill>
              </a:defRPr>
            </a:lvl1pPr>
          </a:lstStyle>
          <a:p>
            <a:pPr lvl="0"/>
            <a:r>
              <a:rPr lang="en-US" noProof="0"/>
              <a:t>Click icon to add picture</a:t>
            </a:r>
            <a:endParaRPr lang="bg-BG" noProof="0"/>
          </a:p>
        </p:txBody>
      </p:sp>
      <p:sp>
        <p:nvSpPr>
          <p:cNvPr id="12" name="Date Placeholder 4"/>
          <p:cNvSpPr>
            <a:spLocks noGrp="1"/>
          </p:cNvSpPr>
          <p:nvPr>
            <p:ph type="dt" sz="half" idx="16"/>
          </p:nvPr>
        </p:nvSpPr>
        <p:spPr>
          <a:xfrm>
            <a:off x="1678519" y="6365878"/>
            <a:ext cx="2963333" cy="365125"/>
          </a:xfrm>
          <a:prstGeom prst="rect">
            <a:avLst/>
          </a:prstGeom>
        </p:spPr>
        <p:txBody>
          <a:bodyPr/>
          <a:lstStyle>
            <a:lvl1pPr>
              <a:defRPr sz="1400" smtClean="0">
                <a:solidFill>
                  <a:srgbClr val="F2F0E6"/>
                </a:solidFill>
              </a:defRPr>
            </a:lvl1pPr>
          </a:lstStyle>
          <a:p>
            <a:pPr>
              <a:defRPr/>
            </a:pPr>
            <a:fld id="{5F2339B7-9517-47E4-9238-C89FC7116F9E}" type="datetime1">
              <a:rPr lang="en-US"/>
              <a:pPr>
                <a:defRPr/>
              </a:pPr>
              <a:t>11/20/2019</a:t>
            </a:fld>
            <a:endParaRPr lang="en-US" dirty="0"/>
          </a:p>
        </p:txBody>
      </p:sp>
      <p:sp>
        <p:nvSpPr>
          <p:cNvPr id="13" name="Slide Number Placeholder 6"/>
          <p:cNvSpPr>
            <a:spLocks noGrp="1"/>
          </p:cNvSpPr>
          <p:nvPr>
            <p:ph type="sldNum" sz="quarter" idx="17"/>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E1936DBB-2E64-4598-8D8B-B6B0ED5CD01B}" type="slidenum">
              <a:rPr lang="en-US"/>
              <a:pPr>
                <a:defRPr/>
              </a:pPr>
              <a:t>‹#›</a:t>
            </a:fld>
            <a:endParaRPr lang="en-US" dirty="0"/>
          </a:p>
        </p:txBody>
      </p:sp>
      <p:pic>
        <p:nvPicPr>
          <p:cNvPr id="14" name="Picture 1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06402" y="277816"/>
            <a:ext cx="1595967" cy="73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a:hlinkClick r:id="rId3"/>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18" name="Rectangle 17">
            <a:hlinkClick r:id="rId4"/>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20" name="Title 1"/>
          <p:cNvSpPr>
            <a:spLocks noGrp="1"/>
          </p:cNvSpPr>
          <p:nvPr>
            <p:ph type="ctrTitle"/>
          </p:nvPr>
        </p:nvSpPr>
        <p:spPr>
          <a:xfrm>
            <a:off x="1871532" y="1261120"/>
            <a:ext cx="8544949" cy="720080"/>
          </a:xfrm>
          <a:prstGeom prst="rect">
            <a:avLst/>
          </a:prstGeom>
        </p:spPr>
        <p:txBody>
          <a:bodyPr rtlCol="0" anchor="ctr" anchorCtr="0">
            <a:normAutofit/>
          </a:bodyPr>
          <a:lstStyle>
            <a:lvl1pPr>
              <a:defRPr lang="bg-BG" sz="3600" dirty="0"/>
            </a:lvl1pPr>
          </a:lstStyle>
          <a:p>
            <a:pPr lvl="0"/>
            <a:r>
              <a:rPr lang="en-US"/>
              <a:t>Click to edit Master title style</a:t>
            </a:r>
            <a:endParaRPr lang="bg-BG" dirty="0"/>
          </a:p>
        </p:txBody>
      </p:sp>
      <p:sp>
        <p:nvSpPr>
          <p:cNvPr id="21" name="Subtitle 2"/>
          <p:cNvSpPr>
            <a:spLocks noGrp="1"/>
          </p:cNvSpPr>
          <p:nvPr>
            <p:ph type="subTitle" idx="1" hasCustomPrompt="1"/>
          </p:nvPr>
        </p:nvSpPr>
        <p:spPr>
          <a:xfrm>
            <a:off x="1449195" y="5633252"/>
            <a:ext cx="9422005" cy="579140"/>
          </a:xfrm>
          <a:prstGeom prst="rect">
            <a:avLst/>
          </a:prstGeom>
        </p:spPr>
        <p:txBody>
          <a:bodyPr/>
          <a:lstStyle>
            <a:lvl1pPr marL="0" indent="0" algn="l">
              <a:buNone/>
              <a:defRPr sz="1050" b="0" baseline="0">
                <a:solidFill>
                  <a:schemeClr val="bg2"/>
                </a:solidFill>
                <a:latin typeface="Franklin Gothic Book" panose="020B05030201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Research reported in this publication was supported by the National Institute of Allergy And Infectious Diseases of the National Institutes of Health under Award Number UM1A1068614. The content is solely the responsibility of the authors and does not necessarily represent the official views of the National Institutes of Health. </a:t>
            </a:r>
            <a:endParaRPr lang="bg-BG" dirty="0"/>
          </a:p>
        </p:txBody>
      </p:sp>
      <p:sp>
        <p:nvSpPr>
          <p:cNvPr id="15" name="Subtitle 2"/>
          <p:cNvSpPr txBox="1">
            <a:spLocks/>
          </p:cNvSpPr>
          <p:nvPr userDrawn="1"/>
        </p:nvSpPr>
        <p:spPr bwMode="auto">
          <a:xfrm>
            <a:off x="1463340" y="5018088"/>
            <a:ext cx="9407861"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Font typeface="Arial" charset="0"/>
              <a:buNone/>
              <a:defRPr sz="1600" b="0" kern="1200">
                <a:solidFill>
                  <a:schemeClr val="tx2"/>
                </a:solidFill>
                <a:latin typeface="Franklin Gothic Book" panose="020B0503020102020204" pitchFamily="34" charset="0"/>
                <a:ea typeface="+mn-ea"/>
                <a:cs typeface="+mn-cs"/>
              </a:defRPr>
            </a:lvl1pPr>
            <a:lvl2pPr marL="457200" indent="0" algn="ctr" rtl="0" eaLnBrk="1" fontAlgn="base" hangingPunct="1">
              <a:spcBef>
                <a:spcPct val="20000"/>
              </a:spcBef>
              <a:spcAft>
                <a:spcPct val="0"/>
              </a:spcAft>
              <a:buClr>
                <a:schemeClr val="tx2"/>
              </a:buClr>
              <a:buFont typeface="Arial" charset="0"/>
              <a:buNone/>
              <a:defRPr sz="2800" kern="1200">
                <a:solidFill>
                  <a:schemeClr val="tx1">
                    <a:tint val="75000"/>
                  </a:schemeClr>
                </a:solidFill>
                <a:latin typeface="Franklin Gothic Book" panose="020B0503020102020204" pitchFamily="34" charset="0"/>
                <a:ea typeface="+mn-ea"/>
                <a:cs typeface="+mn-cs"/>
              </a:defRPr>
            </a:lvl2pPr>
            <a:lvl3pPr marL="914400" indent="0" algn="ctr" rtl="0" eaLnBrk="1" fontAlgn="base" hangingPunct="1">
              <a:spcBef>
                <a:spcPct val="20000"/>
              </a:spcBef>
              <a:spcAft>
                <a:spcPct val="0"/>
              </a:spcAft>
              <a:buFont typeface="Arial" charset="0"/>
              <a:buNone/>
              <a:defRPr sz="2400" kern="1200">
                <a:solidFill>
                  <a:schemeClr val="tx1">
                    <a:tint val="75000"/>
                  </a:schemeClr>
                </a:solidFill>
                <a:latin typeface="Franklin Gothic Book" panose="020B0503020102020204" pitchFamily="34" charset="0"/>
                <a:ea typeface="+mn-ea"/>
                <a:cs typeface="+mn-cs"/>
              </a:defRPr>
            </a:lvl3pPr>
            <a:lvl4pPr marL="1371600" indent="0" algn="ctr" rtl="0" eaLnBrk="1" fontAlgn="base" hangingPunct="1">
              <a:spcBef>
                <a:spcPct val="20000"/>
              </a:spcBef>
              <a:spcAft>
                <a:spcPct val="0"/>
              </a:spcAft>
              <a:buClr>
                <a:schemeClr val="tx2"/>
              </a:buClr>
              <a:buFont typeface="Arial" charset="0"/>
              <a:buNone/>
              <a:defRPr sz="2000" kern="1200">
                <a:solidFill>
                  <a:schemeClr val="tx1">
                    <a:tint val="75000"/>
                  </a:schemeClr>
                </a:solidFill>
                <a:latin typeface="Franklin Gothic Book" panose="020B0503020102020204" pitchFamily="34" charset="0"/>
                <a:ea typeface="+mn-ea"/>
                <a:cs typeface="+mn-cs"/>
              </a:defRPr>
            </a:lvl4pPr>
            <a:lvl5pPr marL="1828800" indent="0" algn="ctr" rtl="0" eaLnBrk="1" fontAlgn="base" hangingPunct="1">
              <a:spcBef>
                <a:spcPct val="20000"/>
              </a:spcBef>
              <a:spcAft>
                <a:spcPct val="0"/>
              </a:spcAft>
              <a:buClr>
                <a:schemeClr val="tx2"/>
              </a:buClr>
              <a:buFont typeface="Century Gothic" pitchFamily="34" charset="0"/>
              <a:buNone/>
              <a:defRPr sz="2000" kern="1200">
                <a:solidFill>
                  <a:schemeClr val="tx1">
                    <a:tint val="75000"/>
                  </a:schemeClr>
                </a:solidFill>
                <a:latin typeface="Franklin Gothic Book" panose="020B0503020102020204"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defTabSz="914400"/>
            <a:r>
              <a:rPr lang="en-US" sz="1600" dirty="0">
                <a:solidFill>
                  <a:srgbClr val="3589A5"/>
                </a:solidFill>
              </a:rPr>
              <a:t>Click to edit Master subtitle style</a:t>
            </a:r>
            <a:endParaRPr lang="bg-BG" sz="1600" dirty="0">
              <a:solidFill>
                <a:srgbClr val="3589A5"/>
              </a:solidFill>
            </a:endParaRPr>
          </a:p>
        </p:txBody>
      </p:sp>
    </p:spTree>
    <p:extLst>
      <p:ext uri="{BB962C8B-B14F-4D97-AF65-F5344CB8AC3E}">
        <p14:creationId xmlns:p14="http://schemas.microsoft.com/office/powerpoint/2010/main" val="2400070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2" name="Picture 5" descr="fh vert.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544889" y="1398590"/>
            <a:ext cx="5121275"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76354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4"/>
          <p:cNvSpPr>
            <a:spLocks noGrp="1"/>
          </p:cNvSpPr>
          <p:nvPr>
            <p:ph type="dt" sz="half" idx="10"/>
          </p:nvPr>
        </p:nvSpPr>
        <p:spPr>
          <a:xfrm>
            <a:off x="1678519" y="6365878"/>
            <a:ext cx="2963333" cy="365125"/>
          </a:xfrm>
          <a:prstGeom prst="rect">
            <a:avLst/>
          </a:prstGeom>
        </p:spPr>
        <p:txBody>
          <a:bodyPr/>
          <a:lstStyle>
            <a:lvl1pPr>
              <a:defRPr sz="1400" smtClean="0">
                <a:solidFill>
                  <a:srgbClr val="F2F0E6"/>
                </a:solidFill>
              </a:defRPr>
            </a:lvl1pPr>
          </a:lstStyle>
          <a:p>
            <a:pPr>
              <a:defRPr/>
            </a:pPr>
            <a:fld id="{4C8EC6E4-FFAC-4ECF-9653-1458EC9FEDAF}" type="datetime1">
              <a:rPr lang="en-US"/>
              <a:pPr>
                <a:defRPr/>
              </a:pPr>
              <a:t>11/20/2019</a:t>
            </a:fld>
            <a:endParaRPr lang="en-US" dirty="0"/>
          </a:p>
        </p:txBody>
      </p:sp>
      <p:sp>
        <p:nvSpPr>
          <p:cNvPr id="4" name="Slide Number Placeholder 6"/>
          <p:cNvSpPr>
            <a:spLocks noGrp="1"/>
          </p:cNvSpPr>
          <p:nvPr>
            <p:ph type="sldNum" sz="quarter" idx="11"/>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C773BCFB-F5CA-4A62-BA61-3FDED4262A57}" type="slidenum">
              <a:rPr lang="en-US"/>
              <a:pPr>
                <a:defRPr/>
              </a:pPr>
              <a:t>‹#›</a:t>
            </a:fld>
            <a:endParaRPr lang="en-US" dirty="0"/>
          </a:p>
        </p:txBody>
      </p:sp>
      <p:sp>
        <p:nvSpPr>
          <p:cNvPr id="5" name="Title 1"/>
          <p:cNvSpPr>
            <a:spLocks noGrp="1"/>
          </p:cNvSpPr>
          <p:nvPr>
            <p:ph type="ctrTitle"/>
          </p:nvPr>
        </p:nvSpPr>
        <p:spPr>
          <a:xfrm>
            <a:off x="1871532" y="1108720"/>
            <a:ext cx="8544949" cy="720080"/>
          </a:xfrm>
          <a:prstGeom prst="rect">
            <a:avLst/>
          </a:prstGeom>
        </p:spPr>
        <p:txBody>
          <a:bodyPr rtlCol="0" anchor="ctr" anchorCtr="0">
            <a:normAutofit/>
          </a:bodyPr>
          <a:lstStyle>
            <a:lvl1pPr>
              <a:defRPr lang="bg-BG" sz="3600" dirty="0"/>
            </a:lvl1pPr>
          </a:lstStyle>
          <a:p>
            <a:pPr lvl="0"/>
            <a:r>
              <a:rPr lang="en-US"/>
              <a:t>Click to edit Master title style</a:t>
            </a:r>
            <a:endParaRPr lang="bg-BG" dirty="0"/>
          </a:p>
        </p:txBody>
      </p:sp>
      <p:sp>
        <p:nvSpPr>
          <p:cNvPr id="6" name="Rectangle 5">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7" name="Rectangle 6">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8" name="Text Placeholder 3"/>
          <p:cNvSpPr>
            <a:spLocks noGrp="1"/>
          </p:cNvSpPr>
          <p:nvPr>
            <p:ph type="body" sz="quarter" idx="12"/>
          </p:nvPr>
        </p:nvSpPr>
        <p:spPr>
          <a:xfrm>
            <a:off x="1871133" y="2168528"/>
            <a:ext cx="8544984" cy="1946275"/>
          </a:xfrm>
        </p:spPr>
        <p:txBody>
          <a:bodyPr>
            <a:normAutofit/>
          </a:bodyPr>
          <a:lstStyle>
            <a:lvl1pPr marL="0" indent="0" algn="ctr">
              <a:buNone/>
              <a:defRPr lang="en-US" sz="2800" b="0" kern="1200" dirty="0" smtClean="0">
                <a:solidFill>
                  <a:schemeClr val="tx2"/>
                </a:solidFill>
                <a:latin typeface="Franklin Gothic Medium" panose="020B0603020102020204" pitchFamily="34" charset="0"/>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Subtitle 2"/>
          <p:cNvSpPr>
            <a:spLocks noGrp="1"/>
          </p:cNvSpPr>
          <p:nvPr>
            <p:ph type="subTitle" idx="1" hasCustomPrompt="1"/>
          </p:nvPr>
        </p:nvSpPr>
        <p:spPr>
          <a:xfrm>
            <a:off x="1449195" y="5633252"/>
            <a:ext cx="9422005" cy="579140"/>
          </a:xfrm>
          <a:prstGeom prst="rect">
            <a:avLst/>
          </a:prstGeom>
        </p:spPr>
        <p:txBody>
          <a:bodyPr/>
          <a:lstStyle>
            <a:lvl1pPr marL="0" indent="0" algn="l">
              <a:buNone/>
              <a:defRPr sz="1050" b="0" baseline="0">
                <a:solidFill>
                  <a:schemeClr val="bg2"/>
                </a:solidFill>
                <a:latin typeface="Franklin Gothic Book" panose="020B05030201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Research reported in this publication was supported by the National Institute of Allergy And Infectious Diseases of the National Institutes of Health under Award Number UM1A1068614. The content is solely the responsibility of the authors and does not necessarily represent the official views of the National Institutes of Health. </a:t>
            </a:r>
            <a:endParaRPr lang="bg-BG" dirty="0"/>
          </a:p>
        </p:txBody>
      </p:sp>
      <p:pic>
        <p:nvPicPr>
          <p:cNvPr id="11" name="Picture 16"/>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06402" y="277816"/>
            <a:ext cx="1595967" cy="73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04609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Title Slide - collage">
    <p:spTree>
      <p:nvGrpSpPr>
        <p:cNvPr id="1" name=""/>
        <p:cNvGrpSpPr/>
        <p:nvPr/>
      </p:nvGrpSpPr>
      <p:grpSpPr>
        <a:xfrm>
          <a:off x="0" y="0"/>
          <a:ext cx="0" cy="0"/>
          <a:chOff x="0" y="0"/>
          <a:chExt cx="0" cy="0"/>
        </a:xfrm>
      </p:grpSpPr>
      <p:sp>
        <p:nvSpPr>
          <p:cNvPr id="12" name="Date Placeholder 4"/>
          <p:cNvSpPr>
            <a:spLocks noGrp="1"/>
          </p:cNvSpPr>
          <p:nvPr>
            <p:ph type="dt" sz="half" idx="16"/>
          </p:nvPr>
        </p:nvSpPr>
        <p:spPr>
          <a:xfrm>
            <a:off x="1678519" y="6365878"/>
            <a:ext cx="2963333" cy="365125"/>
          </a:xfrm>
          <a:prstGeom prst="rect">
            <a:avLst/>
          </a:prstGeom>
        </p:spPr>
        <p:txBody>
          <a:bodyPr/>
          <a:lstStyle>
            <a:lvl1pPr>
              <a:defRPr sz="1400" smtClean="0">
                <a:solidFill>
                  <a:srgbClr val="F2F0E6"/>
                </a:solidFill>
              </a:defRPr>
            </a:lvl1pPr>
          </a:lstStyle>
          <a:p>
            <a:pPr>
              <a:defRPr/>
            </a:pPr>
            <a:fld id="{5F2339B7-9517-47E4-9238-C89FC7116F9E}" type="datetime1">
              <a:rPr lang="en-US"/>
              <a:pPr>
                <a:defRPr/>
              </a:pPr>
              <a:t>11/20/2019</a:t>
            </a:fld>
            <a:endParaRPr lang="en-US" dirty="0"/>
          </a:p>
        </p:txBody>
      </p:sp>
      <p:sp>
        <p:nvSpPr>
          <p:cNvPr id="13" name="Slide Number Placeholder 6"/>
          <p:cNvSpPr>
            <a:spLocks noGrp="1"/>
          </p:cNvSpPr>
          <p:nvPr>
            <p:ph type="sldNum" sz="quarter" idx="17"/>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E1936DBB-2E64-4598-8D8B-B6B0ED5CD01B}" type="slidenum">
              <a:rPr lang="en-US"/>
              <a:pPr>
                <a:defRPr/>
              </a:pPr>
              <a:t>‹#›</a:t>
            </a:fld>
            <a:endParaRPr lang="en-US" dirty="0"/>
          </a:p>
        </p:txBody>
      </p:sp>
      <p:sp>
        <p:nvSpPr>
          <p:cNvPr id="14" name="Rectangle 13"/>
          <p:cNvSpPr/>
          <p:nvPr userDrawn="1"/>
        </p:nvSpPr>
        <p:spPr>
          <a:xfrm>
            <a:off x="1651000" y="2197100"/>
            <a:ext cx="9025467" cy="27559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400" dirty="0">
              <a:solidFill>
                <a:srgbClr val="FFFFFF"/>
              </a:solidFill>
            </a:endParaRPr>
          </a:p>
        </p:txBody>
      </p:sp>
      <p:sp>
        <p:nvSpPr>
          <p:cNvPr id="15" name="Picture Placeholder 7"/>
          <p:cNvSpPr>
            <a:spLocks noGrp="1"/>
          </p:cNvSpPr>
          <p:nvPr>
            <p:ph type="pic" sz="quarter" idx="10"/>
          </p:nvPr>
        </p:nvSpPr>
        <p:spPr>
          <a:xfrm>
            <a:off x="1778411" y="2304247"/>
            <a:ext cx="8724540" cy="2521611"/>
          </a:xfrm>
          <a:prstGeom prst="rect">
            <a:avLst/>
          </a:prstGeom>
        </p:spPr>
        <p:txBody>
          <a:bodyPr rtlCol="0">
            <a:normAutofit/>
          </a:bodyPr>
          <a:lstStyle>
            <a:lvl1pPr marL="0" indent="0">
              <a:buNone/>
              <a:defRPr sz="1600">
                <a:solidFill>
                  <a:schemeClr val="bg1"/>
                </a:solidFill>
              </a:defRPr>
            </a:lvl1pPr>
          </a:lstStyle>
          <a:p>
            <a:pPr lvl="0"/>
            <a:r>
              <a:rPr lang="en-US" noProof="0"/>
              <a:t>Click icon to add picture</a:t>
            </a:r>
            <a:endParaRPr lang="bg-BG" noProof="0" dirty="0"/>
          </a:p>
        </p:txBody>
      </p:sp>
      <p:sp>
        <p:nvSpPr>
          <p:cNvPr id="19" name="Title 1"/>
          <p:cNvSpPr>
            <a:spLocks noGrp="1"/>
          </p:cNvSpPr>
          <p:nvPr>
            <p:ph type="ctrTitle"/>
          </p:nvPr>
        </p:nvSpPr>
        <p:spPr>
          <a:xfrm>
            <a:off x="1871532" y="835548"/>
            <a:ext cx="8544949" cy="720080"/>
          </a:xfrm>
          <a:prstGeom prst="rect">
            <a:avLst/>
          </a:prstGeom>
        </p:spPr>
        <p:txBody>
          <a:bodyPr rtlCol="0" anchor="ctr" anchorCtr="0">
            <a:normAutofit/>
          </a:bodyPr>
          <a:lstStyle>
            <a:lvl1pPr>
              <a:defRPr lang="bg-BG" sz="3600" dirty="0"/>
            </a:lvl1pPr>
          </a:lstStyle>
          <a:p>
            <a:pPr lvl="0"/>
            <a:r>
              <a:rPr lang="en-US"/>
              <a:t>Click to edit Master title style</a:t>
            </a:r>
            <a:endParaRPr lang="bg-BG" dirty="0"/>
          </a:p>
        </p:txBody>
      </p:sp>
      <p:sp>
        <p:nvSpPr>
          <p:cNvPr id="20" name="Text Placeholder 3"/>
          <p:cNvSpPr>
            <a:spLocks noGrp="1"/>
          </p:cNvSpPr>
          <p:nvPr>
            <p:ph type="body" sz="quarter" idx="11"/>
          </p:nvPr>
        </p:nvSpPr>
        <p:spPr>
          <a:xfrm>
            <a:off x="1871133" y="1546226"/>
            <a:ext cx="8544984" cy="574675"/>
          </a:xfrm>
        </p:spPr>
        <p:txBody>
          <a:bodyPr>
            <a:normAutofit/>
          </a:bodyPr>
          <a:lstStyle>
            <a:lvl1pPr marL="0" indent="0" algn="ctr">
              <a:buNone/>
              <a:defRPr lang="en-US" sz="2800" b="0" kern="1200" dirty="0" smtClean="0">
                <a:solidFill>
                  <a:schemeClr val="tx2"/>
                </a:solidFill>
                <a:latin typeface="Franklin Gothic Medium" panose="020B0603020102020204" pitchFamily="34" charset="0"/>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10" name="Picture 1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06402" y="277816"/>
            <a:ext cx="1595967" cy="73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hlinkClick r:id="rId3"/>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16" name="Rectangle 15">
            <a:hlinkClick r:id="rId4"/>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17" name="Subtitle 2"/>
          <p:cNvSpPr>
            <a:spLocks noGrp="1"/>
          </p:cNvSpPr>
          <p:nvPr>
            <p:ph type="subTitle" idx="1" hasCustomPrompt="1"/>
          </p:nvPr>
        </p:nvSpPr>
        <p:spPr>
          <a:xfrm>
            <a:off x="1449195" y="5633252"/>
            <a:ext cx="9422005" cy="579140"/>
          </a:xfrm>
          <a:prstGeom prst="rect">
            <a:avLst/>
          </a:prstGeom>
        </p:spPr>
        <p:txBody>
          <a:bodyPr/>
          <a:lstStyle>
            <a:lvl1pPr marL="0" indent="0" algn="l">
              <a:buNone/>
              <a:defRPr sz="1050" b="0" baseline="0">
                <a:solidFill>
                  <a:schemeClr val="bg2"/>
                </a:solidFill>
                <a:latin typeface="Franklin Gothic Book" panose="020B05030201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Research reported in this publication was supported by the National Institute of Allergy And Infectious Diseases of the National Institutes of Health under Award Number UM1A1068614. The content is solely the responsibility of the authors and does not necessarily represent the official views of the National Institutes of Health. </a:t>
            </a:r>
            <a:endParaRPr lang="bg-BG" dirty="0"/>
          </a:p>
        </p:txBody>
      </p:sp>
    </p:spTree>
    <p:extLst>
      <p:ext uri="{BB962C8B-B14F-4D97-AF65-F5344CB8AC3E}">
        <p14:creationId xmlns:p14="http://schemas.microsoft.com/office/powerpoint/2010/main" val="790600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Title Slide - collage">
    <p:spTree>
      <p:nvGrpSpPr>
        <p:cNvPr id="1" name=""/>
        <p:cNvGrpSpPr/>
        <p:nvPr/>
      </p:nvGrpSpPr>
      <p:grpSpPr>
        <a:xfrm>
          <a:off x="0" y="0"/>
          <a:ext cx="0" cy="0"/>
          <a:chOff x="0" y="0"/>
          <a:chExt cx="0" cy="0"/>
        </a:xfrm>
      </p:grpSpPr>
      <p:sp>
        <p:nvSpPr>
          <p:cNvPr id="12" name="Date Placeholder 4"/>
          <p:cNvSpPr>
            <a:spLocks noGrp="1"/>
          </p:cNvSpPr>
          <p:nvPr>
            <p:ph type="dt" sz="half" idx="16"/>
          </p:nvPr>
        </p:nvSpPr>
        <p:spPr>
          <a:xfrm>
            <a:off x="1678519" y="6365878"/>
            <a:ext cx="2963333" cy="365125"/>
          </a:xfrm>
          <a:prstGeom prst="rect">
            <a:avLst/>
          </a:prstGeom>
        </p:spPr>
        <p:txBody>
          <a:bodyPr/>
          <a:lstStyle>
            <a:lvl1pPr>
              <a:defRPr sz="1400" smtClean="0">
                <a:solidFill>
                  <a:srgbClr val="F2F0E6"/>
                </a:solidFill>
              </a:defRPr>
            </a:lvl1pPr>
          </a:lstStyle>
          <a:p>
            <a:pPr>
              <a:defRPr/>
            </a:pPr>
            <a:fld id="{5F2339B7-9517-47E4-9238-C89FC7116F9E}" type="datetime1">
              <a:rPr lang="en-US"/>
              <a:pPr>
                <a:defRPr/>
              </a:pPr>
              <a:t>11/20/2019</a:t>
            </a:fld>
            <a:endParaRPr lang="en-US" dirty="0"/>
          </a:p>
        </p:txBody>
      </p:sp>
      <p:sp>
        <p:nvSpPr>
          <p:cNvPr id="13" name="Slide Number Placeholder 6"/>
          <p:cNvSpPr>
            <a:spLocks noGrp="1"/>
          </p:cNvSpPr>
          <p:nvPr>
            <p:ph type="sldNum" sz="quarter" idx="17"/>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E1936DBB-2E64-4598-8D8B-B6B0ED5CD01B}" type="slidenum">
              <a:rPr lang="en-US"/>
              <a:pPr>
                <a:defRPr/>
              </a:pPr>
              <a:t>‹#›</a:t>
            </a:fld>
            <a:endParaRPr lang="en-US" dirty="0"/>
          </a:p>
        </p:txBody>
      </p:sp>
      <p:sp>
        <p:nvSpPr>
          <p:cNvPr id="15" name="Picture Placeholder 7"/>
          <p:cNvSpPr>
            <a:spLocks noGrp="1"/>
          </p:cNvSpPr>
          <p:nvPr>
            <p:ph type="pic" sz="quarter" idx="10"/>
          </p:nvPr>
        </p:nvSpPr>
        <p:spPr>
          <a:xfrm>
            <a:off x="1778411" y="2316950"/>
            <a:ext cx="8724540" cy="2521611"/>
          </a:xfrm>
          <a:prstGeom prst="rect">
            <a:avLst/>
          </a:prstGeom>
        </p:spPr>
        <p:txBody>
          <a:bodyPr rtlCol="0">
            <a:normAutofit/>
          </a:bodyPr>
          <a:lstStyle>
            <a:lvl1pPr marL="0" indent="0">
              <a:buNone/>
              <a:defRPr sz="1600">
                <a:solidFill>
                  <a:schemeClr val="bg2"/>
                </a:solidFill>
              </a:defRPr>
            </a:lvl1pPr>
          </a:lstStyle>
          <a:p>
            <a:pPr lvl="0"/>
            <a:r>
              <a:rPr lang="en-US" noProof="0"/>
              <a:t>Click icon to add picture</a:t>
            </a:r>
            <a:endParaRPr lang="bg-BG" noProof="0" dirty="0"/>
          </a:p>
        </p:txBody>
      </p:sp>
      <p:pic>
        <p:nvPicPr>
          <p:cNvPr id="14" name="Picture 1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06402" y="277816"/>
            <a:ext cx="1595967" cy="73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hlinkClick r:id="rId3"/>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16" name="Rectangle 15">
            <a:hlinkClick r:id="rId4"/>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19" name="Title 1"/>
          <p:cNvSpPr>
            <a:spLocks noGrp="1"/>
          </p:cNvSpPr>
          <p:nvPr>
            <p:ph type="ctrTitle"/>
          </p:nvPr>
        </p:nvSpPr>
        <p:spPr>
          <a:xfrm>
            <a:off x="1871532" y="1261120"/>
            <a:ext cx="8544949" cy="720080"/>
          </a:xfrm>
          <a:prstGeom prst="rect">
            <a:avLst/>
          </a:prstGeom>
        </p:spPr>
        <p:txBody>
          <a:bodyPr rtlCol="0" anchor="ctr" anchorCtr="0">
            <a:normAutofit/>
          </a:bodyPr>
          <a:lstStyle>
            <a:lvl1pPr>
              <a:defRPr lang="bg-BG" sz="3600" dirty="0"/>
            </a:lvl1pPr>
          </a:lstStyle>
          <a:p>
            <a:pPr lvl="0"/>
            <a:r>
              <a:rPr lang="en-US"/>
              <a:t>Click to edit Master title style</a:t>
            </a:r>
            <a:endParaRPr lang="bg-BG" dirty="0"/>
          </a:p>
        </p:txBody>
      </p:sp>
      <p:sp>
        <p:nvSpPr>
          <p:cNvPr id="10" name="Subtitle 2"/>
          <p:cNvSpPr>
            <a:spLocks noGrp="1"/>
          </p:cNvSpPr>
          <p:nvPr>
            <p:ph type="subTitle" idx="1" hasCustomPrompt="1"/>
          </p:nvPr>
        </p:nvSpPr>
        <p:spPr>
          <a:xfrm>
            <a:off x="1449195" y="5633252"/>
            <a:ext cx="9422005" cy="579140"/>
          </a:xfrm>
          <a:prstGeom prst="rect">
            <a:avLst/>
          </a:prstGeom>
        </p:spPr>
        <p:txBody>
          <a:bodyPr/>
          <a:lstStyle>
            <a:lvl1pPr marL="0" indent="0" algn="l">
              <a:buNone/>
              <a:defRPr sz="1050" b="0" baseline="0">
                <a:solidFill>
                  <a:schemeClr val="bg2"/>
                </a:solidFill>
                <a:latin typeface="Franklin Gothic Book" panose="020B05030201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Research reported in this publication was supported by the National Institute of Allergy And Infectious Diseases of the National Institutes of Health under Award Number UM1A1068614. The content is solely the responsibility of the authors and does not necessarily represent the official views of the National Institutes of Health. </a:t>
            </a:r>
            <a:endParaRPr lang="bg-BG" dirty="0"/>
          </a:p>
        </p:txBody>
      </p:sp>
      <p:sp>
        <p:nvSpPr>
          <p:cNvPr id="17" name="Subtitle 2"/>
          <p:cNvSpPr txBox="1">
            <a:spLocks/>
          </p:cNvSpPr>
          <p:nvPr userDrawn="1"/>
        </p:nvSpPr>
        <p:spPr bwMode="auto">
          <a:xfrm>
            <a:off x="1463340" y="5018088"/>
            <a:ext cx="9407861"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Font typeface="Arial" charset="0"/>
              <a:buNone/>
              <a:defRPr sz="1600" b="0" kern="1200">
                <a:solidFill>
                  <a:schemeClr val="tx2"/>
                </a:solidFill>
                <a:latin typeface="Franklin Gothic Book" panose="020B0503020102020204" pitchFamily="34" charset="0"/>
                <a:ea typeface="+mn-ea"/>
                <a:cs typeface="+mn-cs"/>
              </a:defRPr>
            </a:lvl1pPr>
            <a:lvl2pPr marL="457200" indent="0" algn="ctr" rtl="0" eaLnBrk="1" fontAlgn="base" hangingPunct="1">
              <a:spcBef>
                <a:spcPct val="20000"/>
              </a:spcBef>
              <a:spcAft>
                <a:spcPct val="0"/>
              </a:spcAft>
              <a:buClr>
                <a:schemeClr val="tx2"/>
              </a:buClr>
              <a:buFont typeface="Arial" charset="0"/>
              <a:buNone/>
              <a:defRPr sz="2800" kern="1200">
                <a:solidFill>
                  <a:schemeClr val="tx1">
                    <a:tint val="75000"/>
                  </a:schemeClr>
                </a:solidFill>
                <a:latin typeface="Franklin Gothic Book" panose="020B0503020102020204" pitchFamily="34" charset="0"/>
                <a:ea typeface="+mn-ea"/>
                <a:cs typeface="+mn-cs"/>
              </a:defRPr>
            </a:lvl2pPr>
            <a:lvl3pPr marL="914400" indent="0" algn="ctr" rtl="0" eaLnBrk="1" fontAlgn="base" hangingPunct="1">
              <a:spcBef>
                <a:spcPct val="20000"/>
              </a:spcBef>
              <a:spcAft>
                <a:spcPct val="0"/>
              </a:spcAft>
              <a:buFont typeface="Arial" charset="0"/>
              <a:buNone/>
              <a:defRPr sz="2400" kern="1200">
                <a:solidFill>
                  <a:schemeClr val="tx1">
                    <a:tint val="75000"/>
                  </a:schemeClr>
                </a:solidFill>
                <a:latin typeface="Franklin Gothic Book" panose="020B0503020102020204" pitchFamily="34" charset="0"/>
                <a:ea typeface="+mn-ea"/>
                <a:cs typeface="+mn-cs"/>
              </a:defRPr>
            </a:lvl3pPr>
            <a:lvl4pPr marL="1371600" indent="0" algn="ctr" rtl="0" eaLnBrk="1" fontAlgn="base" hangingPunct="1">
              <a:spcBef>
                <a:spcPct val="20000"/>
              </a:spcBef>
              <a:spcAft>
                <a:spcPct val="0"/>
              </a:spcAft>
              <a:buClr>
                <a:schemeClr val="tx2"/>
              </a:buClr>
              <a:buFont typeface="Arial" charset="0"/>
              <a:buNone/>
              <a:defRPr sz="2000" kern="1200">
                <a:solidFill>
                  <a:schemeClr val="tx1">
                    <a:tint val="75000"/>
                  </a:schemeClr>
                </a:solidFill>
                <a:latin typeface="Franklin Gothic Book" panose="020B0503020102020204" pitchFamily="34" charset="0"/>
                <a:ea typeface="+mn-ea"/>
                <a:cs typeface="+mn-cs"/>
              </a:defRPr>
            </a:lvl4pPr>
            <a:lvl5pPr marL="1828800" indent="0" algn="ctr" rtl="0" eaLnBrk="1" fontAlgn="base" hangingPunct="1">
              <a:spcBef>
                <a:spcPct val="20000"/>
              </a:spcBef>
              <a:spcAft>
                <a:spcPct val="0"/>
              </a:spcAft>
              <a:buClr>
                <a:schemeClr val="tx2"/>
              </a:buClr>
              <a:buFont typeface="Century Gothic" pitchFamily="34" charset="0"/>
              <a:buNone/>
              <a:defRPr sz="2000" kern="1200">
                <a:solidFill>
                  <a:schemeClr val="tx1">
                    <a:tint val="75000"/>
                  </a:schemeClr>
                </a:solidFill>
                <a:latin typeface="Franklin Gothic Book" panose="020B0503020102020204"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defTabSz="914400"/>
            <a:r>
              <a:rPr lang="en-US" sz="1600" dirty="0">
                <a:solidFill>
                  <a:srgbClr val="3589A5"/>
                </a:solidFill>
              </a:rPr>
              <a:t>Click to edit Master subtitle style</a:t>
            </a:r>
            <a:endParaRPr lang="bg-BG" sz="1600" dirty="0">
              <a:solidFill>
                <a:srgbClr val="3589A5"/>
              </a:solidFill>
            </a:endParaRPr>
          </a:p>
        </p:txBody>
      </p:sp>
    </p:spTree>
    <p:extLst>
      <p:ext uri="{BB962C8B-B14F-4D97-AF65-F5344CB8AC3E}">
        <p14:creationId xmlns:p14="http://schemas.microsoft.com/office/powerpoint/2010/main" val="32252808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3" name="Picture Placeholder 7"/>
          <p:cNvSpPr>
            <a:spLocks noGrp="1"/>
          </p:cNvSpPr>
          <p:nvPr>
            <p:ph type="pic" sz="quarter" idx="10"/>
          </p:nvPr>
        </p:nvSpPr>
        <p:spPr>
          <a:xfrm>
            <a:off x="0" y="0"/>
            <a:ext cx="12192000" cy="6220840"/>
          </a:xfrm>
          <a:prstGeom prst="rect">
            <a:avLst/>
          </a:prstGeom>
        </p:spPr>
        <p:txBody>
          <a:bodyPr rtlCol="0">
            <a:normAutofit/>
          </a:bodyPr>
          <a:lstStyle>
            <a:lvl1pPr>
              <a:defRPr lang="bg-BG" sz="3200" kern="1200" noProof="0" dirty="0">
                <a:solidFill>
                  <a:schemeClr val="bg2"/>
                </a:solidFill>
                <a:latin typeface="Franklin Gothic Demi" panose="020B0703020102020204" pitchFamily="34" charset="0"/>
                <a:ea typeface="+mn-ea"/>
                <a:cs typeface="+mn-cs"/>
              </a:defRPr>
            </a:lvl1pPr>
          </a:lstStyle>
          <a:p>
            <a:pPr lvl="0"/>
            <a:r>
              <a:rPr lang="en-US" noProof="0"/>
              <a:t>Click icon to add picture</a:t>
            </a:r>
            <a:endParaRPr lang="bg-BG" noProof="0" dirty="0"/>
          </a:p>
        </p:txBody>
      </p:sp>
      <p:sp>
        <p:nvSpPr>
          <p:cNvPr id="2" name="Title 1"/>
          <p:cNvSpPr>
            <a:spLocks noGrp="1"/>
          </p:cNvSpPr>
          <p:nvPr>
            <p:ph type="title"/>
          </p:nvPr>
        </p:nvSpPr>
        <p:spPr>
          <a:xfrm>
            <a:off x="0" y="4856184"/>
            <a:ext cx="12192000" cy="1362075"/>
          </a:xfrm>
          <a:prstGeom prst="rect">
            <a:avLst/>
          </a:prstGeom>
          <a:solidFill>
            <a:srgbClr val="3589A5">
              <a:alpha val="80000"/>
            </a:srgbClr>
          </a:solidFill>
        </p:spPr>
        <p:txBody>
          <a:bodyPr anchor="t"/>
          <a:lstStyle>
            <a:lvl1pPr marL="914400" algn="l">
              <a:defRPr sz="3600" b="0" cap="all" spc="50" baseline="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0" y="4094305"/>
            <a:ext cx="12192000" cy="761876"/>
          </a:xfrm>
          <a:prstGeom prst="rect">
            <a:avLst/>
          </a:prstGeom>
          <a:solidFill>
            <a:srgbClr val="3589A5">
              <a:alpha val="80000"/>
            </a:srgbClr>
          </a:solidFill>
        </p:spPr>
        <p:txBody>
          <a:bodyPr anchor="b"/>
          <a:lstStyle>
            <a:lvl1pPr marL="914400" indent="0">
              <a:buNone/>
              <a:defRPr sz="2000">
                <a:solidFill>
                  <a:srgbClr val="F2F0E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4"/>
          <p:cNvSpPr>
            <a:spLocks noGrp="1"/>
          </p:cNvSpPr>
          <p:nvPr>
            <p:ph type="dt" sz="half" idx="11"/>
          </p:nvPr>
        </p:nvSpPr>
        <p:spPr>
          <a:xfrm>
            <a:off x="1678519" y="6365878"/>
            <a:ext cx="2963333" cy="365125"/>
          </a:xfrm>
          <a:prstGeom prst="rect">
            <a:avLst/>
          </a:prstGeom>
        </p:spPr>
        <p:txBody>
          <a:bodyPr/>
          <a:lstStyle>
            <a:lvl1pPr>
              <a:defRPr sz="1400" smtClean="0">
                <a:solidFill>
                  <a:srgbClr val="F2F0E6"/>
                </a:solidFill>
              </a:defRPr>
            </a:lvl1pPr>
          </a:lstStyle>
          <a:p>
            <a:pPr>
              <a:defRPr/>
            </a:pPr>
            <a:fld id="{1181BAE5-EBEB-4F0A-A01E-497B202C6D95}" type="datetime1">
              <a:rPr lang="en-US"/>
              <a:pPr>
                <a:defRPr/>
              </a:pPr>
              <a:t>11/20/2019</a:t>
            </a:fld>
            <a:endParaRPr lang="en-US" dirty="0"/>
          </a:p>
        </p:txBody>
      </p:sp>
      <p:sp>
        <p:nvSpPr>
          <p:cNvPr id="6" name="Slide Number Placeholder 6"/>
          <p:cNvSpPr>
            <a:spLocks noGrp="1"/>
          </p:cNvSpPr>
          <p:nvPr>
            <p:ph type="sldNum" sz="quarter" idx="12"/>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94942591-174B-4C8E-A7CC-11B465B9D581}" type="slidenum">
              <a:rPr lang="en-US"/>
              <a:pPr>
                <a:defRPr/>
              </a:pPr>
              <a:t>‹#›</a:t>
            </a:fld>
            <a:endParaRPr lang="en-US" dirty="0"/>
          </a:p>
        </p:txBody>
      </p:sp>
      <p:sp>
        <p:nvSpPr>
          <p:cNvPr id="7" name="Rectangle 6">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8" name="Rectangle 7">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12296811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Date Placeholder 4"/>
          <p:cNvSpPr>
            <a:spLocks noGrp="1"/>
          </p:cNvSpPr>
          <p:nvPr>
            <p:ph type="dt" sz="half" idx="10"/>
          </p:nvPr>
        </p:nvSpPr>
        <p:spPr>
          <a:xfrm>
            <a:off x="1678519" y="6365878"/>
            <a:ext cx="2963333" cy="365125"/>
          </a:xfrm>
          <a:prstGeom prst="rect">
            <a:avLst/>
          </a:prstGeom>
        </p:spPr>
        <p:txBody>
          <a:bodyPr/>
          <a:lstStyle>
            <a:lvl1pPr>
              <a:defRPr sz="1400" smtClean="0">
                <a:solidFill>
                  <a:srgbClr val="F2F0E6"/>
                </a:solidFill>
              </a:defRPr>
            </a:lvl1pPr>
          </a:lstStyle>
          <a:p>
            <a:pPr>
              <a:defRPr/>
            </a:pPr>
            <a:fld id="{4C8EC6E4-FFAC-4ECF-9653-1458EC9FEDAF}" type="datetime1">
              <a:rPr lang="en-US"/>
              <a:pPr>
                <a:defRPr/>
              </a:pPr>
              <a:t>11/20/2019</a:t>
            </a:fld>
            <a:endParaRPr lang="en-US" dirty="0"/>
          </a:p>
        </p:txBody>
      </p:sp>
      <p:sp>
        <p:nvSpPr>
          <p:cNvPr id="4" name="Slide Number Placeholder 6"/>
          <p:cNvSpPr>
            <a:spLocks noGrp="1"/>
          </p:cNvSpPr>
          <p:nvPr>
            <p:ph type="sldNum" sz="quarter" idx="11"/>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C773BCFB-F5CA-4A62-BA61-3FDED4262A57}" type="slidenum">
              <a:rPr lang="en-US"/>
              <a:pPr>
                <a:defRPr/>
              </a:pPr>
              <a:t>‹#›</a:t>
            </a:fld>
            <a:endParaRPr lang="en-US" dirty="0"/>
          </a:p>
        </p:txBody>
      </p:sp>
      <p:sp>
        <p:nvSpPr>
          <p:cNvPr id="5" name="Title 1"/>
          <p:cNvSpPr>
            <a:spLocks noGrp="1"/>
          </p:cNvSpPr>
          <p:nvPr>
            <p:ph type="ctrTitle"/>
          </p:nvPr>
        </p:nvSpPr>
        <p:spPr>
          <a:xfrm>
            <a:off x="1871532" y="1337320"/>
            <a:ext cx="8544949" cy="720080"/>
          </a:xfrm>
          <a:prstGeom prst="rect">
            <a:avLst/>
          </a:prstGeom>
        </p:spPr>
        <p:txBody>
          <a:bodyPr rtlCol="0" anchor="ctr" anchorCtr="0">
            <a:normAutofit/>
          </a:bodyPr>
          <a:lstStyle>
            <a:lvl1pPr>
              <a:defRPr lang="bg-BG" sz="3600" dirty="0"/>
            </a:lvl1pPr>
          </a:lstStyle>
          <a:p>
            <a:pPr lvl="0"/>
            <a:r>
              <a:rPr lang="en-US"/>
              <a:t>Click to edit Master title style</a:t>
            </a:r>
            <a:endParaRPr lang="bg-BG" dirty="0"/>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00992" y="3159143"/>
            <a:ext cx="4381549" cy="2022459"/>
          </a:xfrm>
          <a:prstGeom prst="rect">
            <a:avLst/>
          </a:prstGeom>
        </p:spPr>
      </p:pic>
      <p:sp>
        <p:nvSpPr>
          <p:cNvPr id="6" name="Rectangle 5">
            <a:hlinkClick r:id="rId3"/>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7" name="Rectangle 6">
            <a:hlinkClick r:id="rId4"/>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19074168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nly Picture Slide">
    <p:spTree>
      <p:nvGrpSpPr>
        <p:cNvPr id="1" name=""/>
        <p:cNvGrpSpPr/>
        <p:nvPr/>
      </p:nvGrpSpPr>
      <p:grpSpPr>
        <a:xfrm>
          <a:off x="0" y="0"/>
          <a:ext cx="0" cy="0"/>
          <a:chOff x="0" y="0"/>
          <a:chExt cx="0" cy="0"/>
        </a:xfrm>
      </p:grpSpPr>
      <p:sp>
        <p:nvSpPr>
          <p:cNvPr id="7" name="Picture Placeholder 7"/>
          <p:cNvSpPr>
            <a:spLocks noGrp="1"/>
          </p:cNvSpPr>
          <p:nvPr>
            <p:ph type="pic" sz="quarter" idx="10"/>
          </p:nvPr>
        </p:nvSpPr>
        <p:spPr>
          <a:xfrm>
            <a:off x="0" y="0"/>
            <a:ext cx="12192000" cy="6165304"/>
          </a:xfrm>
          <a:prstGeom prst="rect">
            <a:avLst/>
          </a:prstGeom>
        </p:spPr>
        <p:txBody>
          <a:bodyPr rtlCol="0">
            <a:normAutofit/>
          </a:bodyPr>
          <a:lstStyle>
            <a:lvl1pPr marL="342900" indent="-342900">
              <a:defRPr lang="bg-BG" sz="3200" kern="1200" noProof="0" dirty="0">
                <a:solidFill>
                  <a:schemeClr val="bg2"/>
                </a:solidFill>
                <a:latin typeface="Franklin Gothic Demi" panose="020B0703020102020204" pitchFamily="34" charset="0"/>
                <a:ea typeface="+mn-ea"/>
                <a:cs typeface="+mn-cs"/>
              </a:defRPr>
            </a:lvl1pPr>
          </a:lstStyle>
          <a:p>
            <a:pPr marL="342900" lvl="0" indent="-342900" algn="l" rtl="0" eaLnBrk="1" fontAlgn="base" hangingPunct="1">
              <a:spcBef>
                <a:spcPct val="20000"/>
              </a:spcBef>
              <a:spcAft>
                <a:spcPct val="0"/>
              </a:spcAft>
              <a:buFont typeface="Arial" charset="0"/>
              <a:buChar char="•"/>
            </a:pPr>
            <a:r>
              <a:rPr lang="en-US" noProof="0"/>
              <a:t>Click icon to add picture</a:t>
            </a:r>
            <a:endParaRPr lang="bg-BG" noProof="0" dirty="0"/>
          </a:p>
        </p:txBody>
      </p:sp>
      <p:sp>
        <p:nvSpPr>
          <p:cNvPr id="3" name="Date Placeholder 4"/>
          <p:cNvSpPr>
            <a:spLocks noGrp="1"/>
          </p:cNvSpPr>
          <p:nvPr>
            <p:ph type="dt" sz="half" idx="11"/>
          </p:nvPr>
        </p:nvSpPr>
        <p:spPr>
          <a:xfrm>
            <a:off x="1678519" y="6365878"/>
            <a:ext cx="2963333" cy="365125"/>
          </a:xfrm>
          <a:prstGeom prst="rect">
            <a:avLst/>
          </a:prstGeom>
        </p:spPr>
        <p:txBody>
          <a:bodyPr/>
          <a:lstStyle>
            <a:lvl1pPr>
              <a:defRPr sz="1400" smtClean="0">
                <a:solidFill>
                  <a:srgbClr val="F2F0E6"/>
                </a:solidFill>
              </a:defRPr>
            </a:lvl1pPr>
          </a:lstStyle>
          <a:p>
            <a:pPr>
              <a:defRPr/>
            </a:pPr>
            <a:fld id="{6A7384F8-F135-4278-81F1-B81944504B34}" type="datetime1">
              <a:rPr lang="en-US"/>
              <a:pPr>
                <a:defRPr/>
              </a:pPr>
              <a:t>11/20/2019</a:t>
            </a:fld>
            <a:endParaRPr lang="en-US" dirty="0"/>
          </a:p>
        </p:txBody>
      </p:sp>
      <p:sp>
        <p:nvSpPr>
          <p:cNvPr id="4" name="Slide Number Placeholder 6"/>
          <p:cNvSpPr>
            <a:spLocks noGrp="1"/>
          </p:cNvSpPr>
          <p:nvPr>
            <p:ph type="sldNum" sz="quarter" idx="12"/>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8C108591-F2F9-40AD-A410-36AFAFDB4837}" type="slidenum">
              <a:rPr lang="en-US"/>
              <a:pPr>
                <a:defRPr/>
              </a:pPr>
              <a:t>‹#›</a:t>
            </a:fld>
            <a:endParaRPr lang="en-US" dirty="0"/>
          </a:p>
        </p:txBody>
      </p:sp>
      <p:sp>
        <p:nvSpPr>
          <p:cNvPr id="5" name="Rectangle 4">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6" name="Rectangle 5">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38781008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2" name="Date Placeholder 4"/>
          <p:cNvSpPr>
            <a:spLocks noGrp="1"/>
          </p:cNvSpPr>
          <p:nvPr>
            <p:ph type="dt" sz="half" idx="10"/>
          </p:nvPr>
        </p:nvSpPr>
        <p:spPr>
          <a:xfrm>
            <a:off x="1678519" y="6365878"/>
            <a:ext cx="2963333" cy="365125"/>
          </a:xfrm>
          <a:prstGeom prst="rect">
            <a:avLst/>
          </a:prstGeom>
        </p:spPr>
        <p:txBody>
          <a:bodyPr/>
          <a:lstStyle>
            <a:lvl1pPr>
              <a:defRPr sz="1400" smtClean="0">
                <a:solidFill>
                  <a:srgbClr val="F2F0E6"/>
                </a:solidFill>
              </a:defRPr>
            </a:lvl1pPr>
          </a:lstStyle>
          <a:p>
            <a:pPr>
              <a:defRPr/>
            </a:pPr>
            <a:fld id="{70753D5A-9EB6-4E34-8945-030E3C4969C5}" type="datetime1">
              <a:rPr lang="en-US"/>
              <a:pPr>
                <a:defRPr/>
              </a:pPr>
              <a:t>11/20/2019</a:t>
            </a:fld>
            <a:endParaRPr lang="en-US" dirty="0"/>
          </a:p>
        </p:txBody>
      </p:sp>
      <p:sp>
        <p:nvSpPr>
          <p:cNvPr id="3" name="Slide Number Placeholder 6"/>
          <p:cNvSpPr>
            <a:spLocks noGrp="1"/>
          </p:cNvSpPr>
          <p:nvPr>
            <p:ph type="sldNum" sz="quarter" idx="11"/>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B69A9E4F-1D52-42F0-A31F-399ACA6C861C}" type="slidenum">
              <a:rPr lang="en-US"/>
              <a:pPr>
                <a:defRPr/>
              </a:pPr>
              <a:t>‹#›</a:t>
            </a:fld>
            <a:endParaRPr lang="en-US" dirty="0"/>
          </a:p>
        </p:txBody>
      </p:sp>
      <p:sp>
        <p:nvSpPr>
          <p:cNvPr id="4" name="Rectangle 3">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5" name="Rectangle 4">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24394502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3"/>
            <a:ext cx="5384800" cy="4525963"/>
          </a:xfrm>
          <a:prstGeom prst="rect">
            <a:avLst/>
          </a:prstGeom>
        </p:spPr>
        <p:txBody>
          <a:bodyPr>
            <a:normAutofit/>
          </a:bodyPr>
          <a:lstStyle>
            <a:lvl1pPr>
              <a:defRPr sz="2800">
                <a:latin typeface="+mj-lt"/>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600203"/>
            <a:ext cx="5384800" cy="4525963"/>
          </a:xfrm>
          <a:prstGeom prst="rect">
            <a:avLst/>
          </a:prstGeom>
        </p:spPr>
        <p:txBody>
          <a:bodyPr>
            <a:normAutofit/>
          </a:bodyPr>
          <a:lstStyle>
            <a:lvl1pPr marL="342900" indent="-342900">
              <a:defRPr lang="en-US" sz="2800" kern="1200" dirty="0" smtClean="0">
                <a:solidFill>
                  <a:schemeClr val="tx1"/>
                </a:solidFill>
                <a:latin typeface="+mj-lt"/>
                <a:ea typeface="+mn-ea"/>
                <a:cs typeface="+mn-cs"/>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342900" lvl="0" indent="-342900" algn="l" rtl="0" eaLnBrk="1" fontAlgn="base" hangingPunct="1">
              <a:spcBef>
                <a:spcPct val="20000"/>
              </a:spcBef>
              <a:spcAft>
                <a:spcPct val="0"/>
              </a:spcAft>
              <a:buFont typeface="Arial" charset="0"/>
              <a:buChar char="•"/>
            </a:pPr>
            <a:r>
              <a:rPr lang="en-US"/>
              <a:t>Click to edit Master text styles</a:t>
            </a:r>
          </a:p>
          <a:p>
            <a:pPr marL="342900" lvl="1" indent="-342900" algn="l" rtl="0" eaLnBrk="1" fontAlgn="base" hangingPunct="1">
              <a:spcBef>
                <a:spcPct val="20000"/>
              </a:spcBef>
              <a:spcAft>
                <a:spcPct val="0"/>
              </a:spcAft>
              <a:buFont typeface="Arial" charset="0"/>
              <a:buChar char="•"/>
            </a:pPr>
            <a:r>
              <a:rPr lang="en-US"/>
              <a:t>Second level</a:t>
            </a:r>
          </a:p>
          <a:p>
            <a:pPr marL="342900" lvl="2" indent="-342900" algn="l" rtl="0" eaLnBrk="1" fontAlgn="base" hangingPunct="1">
              <a:spcBef>
                <a:spcPct val="20000"/>
              </a:spcBef>
              <a:spcAft>
                <a:spcPct val="0"/>
              </a:spcAft>
              <a:buFont typeface="Arial" charset="0"/>
              <a:buChar char="•"/>
            </a:pPr>
            <a:r>
              <a:rPr lang="en-US"/>
              <a:t>Third level</a:t>
            </a:r>
          </a:p>
          <a:p>
            <a:pPr marL="342900" lvl="3" indent="-342900" algn="l" rtl="0" eaLnBrk="1" fontAlgn="base" hangingPunct="1">
              <a:spcBef>
                <a:spcPct val="20000"/>
              </a:spcBef>
              <a:spcAft>
                <a:spcPct val="0"/>
              </a:spcAft>
              <a:buFont typeface="Arial" charset="0"/>
              <a:buChar char="•"/>
            </a:pPr>
            <a:r>
              <a:rPr lang="en-US"/>
              <a:t>Fourth level</a:t>
            </a:r>
          </a:p>
          <a:p>
            <a:pPr marL="342900" lvl="4" indent="-342900" algn="l" rtl="0" eaLnBrk="1" fontAlgn="base" hangingPunct="1">
              <a:spcBef>
                <a:spcPct val="20000"/>
              </a:spcBef>
              <a:spcAft>
                <a:spcPct val="0"/>
              </a:spcAft>
              <a:buFont typeface="Arial" charset="0"/>
              <a:buChar char="•"/>
            </a:pPr>
            <a:r>
              <a:rPr lang="en-US"/>
              <a:t>Fifth level</a:t>
            </a:r>
            <a:endParaRPr lang="en-US" dirty="0"/>
          </a:p>
        </p:txBody>
      </p:sp>
      <p:sp>
        <p:nvSpPr>
          <p:cNvPr id="5" name="Date Placeholder 4"/>
          <p:cNvSpPr>
            <a:spLocks noGrp="1"/>
          </p:cNvSpPr>
          <p:nvPr>
            <p:ph type="dt" sz="half" idx="10"/>
          </p:nvPr>
        </p:nvSpPr>
        <p:spPr>
          <a:xfrm>
            <a:off x="1678519" y="6365878"/>
            <a:ext cx="2963333" cy="365125"/>
          </a:xfrm>
          <a:prstGeom prst="rect">
            <a:avLst/>
          </a:prstGeom>
        </p:spPr>
        <p:txBody>
          <a:bodyPr/>
          <a:lstStyle>
            <a:lvl1pPr>
              <a:defRPr sz="1400" smtClean="0">
                <a:solidFill>
                  <a:srgbClr val="F2F0E6"/>
                </a:solidFill>
              </a:defRPr>
            </a:lvl1pPr>
          </a:lstStyle>
          <a:p>
            <a:pPr>
              <a:defRPr/>
            </a:pPr>
            <a:fld id="{5C25BB12-D730-4AC7-AAC5-6099A5B9B668}" type="datetime1">
              <a:rPr lang="en-US"/>
              <a:pPr>
                <a:defRPr/>
              </a:pPr>
              <a:t>11/20/2019</a:t>
            </a:fld>
            <a:endParaRPr lang="en-US" dirty="0"/>
          </a:p>
        </p:txBody>
      </p:sp>
      <p:sp>
        <p:nvSpPr>
          <p:cNvPr id="6" name="Slide Number Placeholder 6"/>
          <p:cNvSpPr>
            <a:spLocks noGrp="1"/>
          </p:cNvSpPr>
          <p:nvPr>
            <p:ph type="sldNum" sz="quarter" idx="11"/>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67BFE113-A474-4500-A60F-9CAAC80E152A}" type="slidenum">
              <a:rPr lang="en-US"/>
              <a:pPr>
                <a:defRPr/>
              </a:pPr>
              <a:t>‹#›</a:t>
            </a:fld>
            <a:endParaRPr lang="en-US" dirty="0"/>
          </a:p>
        </p:txBody>
      </p:sp>
      <p:sp>
        <p:nvSpPr>
          <p:cNvPr id="7" name="Title 1"/>
          <p:cNvSpPr>
            <a:spLocks noGrp="1"/>
          </p:cNvSpPr>
          <p:nvPr>
            <p:ph type="title"/>
          </p:nvPr>
        </p:nvSpPr>
        <p:spPr>
          <a:xfrm>
            <a:off x="609600" y="304800"/>
            <a:ext cx="10972800" cy="1143000"/>
          </a:xfrm>
          <a:prstGeom prst="rect">
            <a:avLst/>
          </a:prstGeom>
        </p:spPr>
        <p:txBody>
          <a:bodyPr anchor="ctr" anchorCtr="0">
            <a:normAutofit/>
          </a:bodyPr>
          <a:lstStyle>
            <a:lvl1pPr>
              <a:defRPr>
                <a:solidFill>
                  <a:schemeClr val="accent3"/>
                </a:solidFill>
              </a:defRPr>
            </a:lvl1pPr>
          </a:lstStyle>
          <a:p>
            <a:r>
              <a:rPr lang="en-US"/>
              <a:t>Click to edit Master title style</a:t>
            </a:r>
            <a:endParaRPr lang="en-US" dirty="0"/>
          </a:p>
        </p:txBody>
      </p:sp>
      <p:sp>
        <p:nvSpPr>
          <p:cNvPr id="8" name="Rectangle 7">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9" name="Rectangle 8">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12781512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4"/>
          <p:cNvSpPr>
            <a:spLocks noGrp="1"/>
          </p:cNvSpPr>
          <p:nvPr>
            <p:ph type="dt" sz="half" idx="10"/>
          </p:nvPr>
        </p:nvSpPr>
        <p:spPr>
          <a:xfrm>
            <a:off x="1678519" y="6365878"/>
            <a:ext cx="2963333" cy="365125"/>
          </a:xfrm>
          <a:prstGeom prst="rect">
            <a:avLst/>
          </a:prstGeom>
        </p:spPr>
        <p:txBody>
          <a:bodyPr/>
          <a:lstStyle>
            <a:lvl1pPr>
              <a:defRPr sz="1400" smtClean="0">
                <a:solidFill>
                  <a:srgbClr val="F2F0E6"/>
                </a:solidFill>
              </a:defRPr>
            </a:lvl1pPr>
          </a:lstStyle>
          <a:p>
            <a:pPr>
              <a:defRPr/>
            </a:pPr>
            <a:fld id="{407AD911-592F-4571-8864-B2DB8458CC4E}" type="datetime1">
              <a:rPr lang="en-US"/>
              <a:pPr>
                <a:defRPr/>
              </a:pPr>
              <a:t>11/20/2019</a:t>
            </a:fld>
            <a:endParaRPr lang="en-US" dirty="0"/>
          </a:p>
        </p:txBody>
      </p:sp>
      <p:sp>
        <p:nvSpPr>
          <p:cNvPr id="3" name="Slide Number Placeholder 6"/>
          <p:cNvSpPr>
            <a:spLocks noGrp="1"/>
          </p:cNvSpPr>
          <p:nvPr>
            <p:ph type="sldNum" sz="quarter" idx="11"/>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46999916-15F3-4289-AEAD-06AD5D49F70C}" type="slidenum">
              <a:rPr lang="en-US"/>
              <a:pPr>
                <a:defRPr/>
              </a:pPr>
              <a:t>‹#›</a:t>
            </a:fld>
            <a:endParaRPr lang="en-US" dirty="0"/>
          </a:p>
        </p:txBody>
      </p:sp>
      <p:sp>
        <p:nvSpPr>
          <p:cNvPr id="4" name="Rectangle 3">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5" name="Rectangle 4">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19796133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535113"/>
            <a:ext cx="5386917" cy="639762"/>
          </a:xfrm>
          <a:prstGeom prst="rect">
            <a:avLst/>
          </a:prstGeom>
        </p:spPr>
        <p:txBody>
          <a:bodyPr anchor="b">
            <a:normAutofit/>
          </a:bodyPr>
          <a:lstStyle>
            <a:lvl1pPr marL="0" indent="0">
              <a:buNone/>
              <a:defRPr sz="2400" b="0">
                <a:solidFill>
                  <a:srgbClr val="3589A5"/>
                </a:solidFill>
                <a:latin typeface="Franklin Gothic Medium" panose="020B06030201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normAutofit/>
          </a:bodyPr>
          <a:lstStyle>
            <a:lvl1pPr>
              <a:defRPr sz="2400">
                <a:latin typeface="Franklin Gothic Medium" panose="020B0603020102020204" pitchFamily="34" charset="0"/>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9" y="1535113"/>
            <a:ext cx="5389033" cy="639762"/>
          </a:xfrm>
          <a:prstGeom prst="rect">
            <a:avLst/>
          </a:prstGeom>
        </p:spPr>
        <p:txBody>
          <a:bodyPr anchor="b">
            <a:normAutofit/>
          </a:bodyPr>
          <a:lstStyle>
            <a:lvl1pPr marL="0" indent="0">
              <a:buNone/>
              <a:defRPr sz="2400" b="0">
                <a:solidFill>
                  <a:srgbClr val="3589A5"/>
                </a:solidFill>
                <a:latin typeface="Franklin Gothic Medium" panose="020B06030201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a:prstGeom prst="rect">
            <a:avLst/>
          </a:prstGeom>
        </p:spPr>
        <p:txBody>
          <a:bodyPr>
            <a:normAutofit/>
          </a:bodyPr>
          <a:lstStyle>
            <a:lvl1pPr>
              <a:defRPr sz="2400">
                <a:latin typeface="Franklin Gothic Medium" panose="020B0603020102020204" pitchFamily="34" charset="0"/>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4"/>
          <p:cNvSpPr>
            <a:spLocks noGrp="1"/>
          </p:cNvSpPr>
          <p:nvPr>
            <p:ph type="dt" sz="half" idx="10"/>
          </p:nvPr>
        </p:nvSpPr>
        <p:spPr>
          <a:xfrm>
            <a:off x="1678519" y="6365878"/>
            <a:ext cx="2963333" cy="365125"/>
          </a:xfrm>
          <a:prstGeom prst="rect">
            <a:avLst/>
          </a:prstGeom>
        </p:spPr>
        <p:txBody>
          <a:bodyPr/>
          <a:lstStyle>
            <a:lvl1pPr>
              <a:defRPr sz="1400" smtClean="0">
                <a:solidFill>
                  <a:srgbClr val="F2F0E6"/>
                </a:solidFill>
              </a:defRPr>
            </a:lvl1pPr>
          </a:lstStyle>
          <a:p>
            <a:pPr>
              <a:defRPr/>
            </a:pPr>
            <a:fld id="{7C97C0CA-C943-4589-A414-6986878FF41B}" type="datetime1">
              <a:rPr lang="en-US"/>
              <a:pPr>
                <a:defRPr/>
              </a:pPr>
              <a:t>11/20/2019</a:t>
            </a:fld>
            <a:endParaRPr lang="en-US" dirty="0"/>
          </a:p>
        </p:txBody>
      </p:sp>
      <p:sp>
        <p:nvSpPr>
          <p:cNvPr id="8" name="Slide Number Placeholder 6"/>
          <p:cNvSpPr>
            <a:spLocks noGrp="1"/>
          </p:cNvSpPr>
          <p:nvPr>
            <p:ph type="sldNum" sz="quarter" idx="11"/>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2FB06B61-9EB6-455C-959E-CF1731B5729C}" type="slidenum">
              <a:rPr lang="en-US"/>
              <a:pPr>
                <a:defRPr/>
              </a:pPr>
              <a:t>‹#›</a:t>
            </a:fld>
            <a:endParaRPr lang="en-US" dirty="0"/>
          </a:p>
        </p:txBody>
      </p:sp>
      <p:sp>
        <p:nvSpPr>
          <p:cNvPr id="9" name="Title 1"/>
          <p:cNvSpPr>
            <a:spLocks noGrp="1"/>
          </p:cNvSpPr>
          <p:nvPr>
            <p:ph type="title"/>
          </p:nvPr>
        </p:nvSpPr>
        <p:spPr>
          <a:xfrm>
            <a:off x="609600" y="304800"/>
            <a:ext cx="10972800" cy="1143000"/>
          </a:xfrm>
          <a:prstGeom prst="rect">
            <a:avLst/>
          </a:prstGeom>
        </p:spPr>
        <p:txBody>
          <a:bodyPr anchor="ctr" anchorCtr="0">
            <a:normAutofit/>
          </a:bodyPr>
          <a:lstStyle>
            <a:lvl1pPr>
              <a:defRPr>
                <a:solidFill>
                  <a:schemeClr val="accent3"/>
                </a:solidFill>
              </a:defRPr>
            </a:lvl1pPr>
          </a:lstStyle>
          <a:p>
            <a:r>
              <a:rPr lang="en-US"/>
              <a:t>Click to edit Master title style</a:t>
            </a:r>
            <a:endParaRPr lang="en-US" dirty="0"/>
          </a:p>
        </p:txBody>
      </p:sp>
      <p:sp>
        <p:nvSpPr>
          <p:cNvPr id="10" name="Rectangle 9">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11" name="Rectangle 10">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1911162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6" descr="fh white.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2301" y="5703888"/>
            <a:ext cx="2535239"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10"/>
          <p:cNvSpPr>
            <a:spLocks noGrp="1"/>
          </p:cNvSpPr>
          <p:nvPr>
            <p:ph type="body" sz="quarter" idx="10"/>
          </p:nvPr>
        </p:nvSpPr>
        <p:spPr>
          <a:xfrm>
            <a:off x="609603" y="578539"/>
            <a:ext cx="10970684" cy="1938301"/>
          </a:xfrm>
        </p:spPr>
        <p:txBody>
          <a:bodyPr/>
          <a:lstStyle>
            <a:lvl1pPr marL="0" indent="0">
              <a:buNone/>
              <a:defRPr sz="6000" b="1" baseline="0"/>
            </a:lvl1pPr>
            <a:lvl2pPr marL="91438" indent="0">
              <a:spcBef>
                <a:spcPts val="0"/>
              </a:spcBef>
              <a:buNone/>
              <a:defRPr sz="2400"/>
            </a:lvl2pPr>
            <a:lvl3pPr marL="914377" indent="0">
              <a:buNone/>
              <a:defRPr sz="2400"/>
            </a:lvl3pPr>
            <a:lvl4pPr marL="1371566" indent="0">
              <a:buNone/>
              <a:defRPr sz="2400"/>
            </a:lvl4pPr>
            <a:lvl5pPr marL="1828754" indent="0">
              <a:buNone/>
              <a:defRPr sz="2400"/>
            </a:lvl5pPr>
          </a:lstStyle>
          <a:p>
            <a:pPr lvl="0"/>
            <a:r>
              <a:rPr lang="en-US" dirty="0"/>
              <a:t>Click to edit Master text styles</a:t>
            </a:r>
          </a:p>
          <a:p>
            <a:pPr lvl="1"/>
            <a:r>
              <a:rPr lang="en-US" dirty="0"/>
              <a:t>Second level</a:t>
            </a:r>
          </a:p>
        </p:txBody>
      </p:sp>
      <p:sp>
        <p:nvSpPr>
          <p:cNvPr id="4" name="Text Placeholder 3"/>
          <p:cNvSpPr>
            <a:spLocks noGrp="1"/>
          </p:cNvSpPr>
          <p:nvPr>
            <p:ph type="body" sz="quarter" idx="11"/>
          </p:nvPr>
        </p:nvSpPr>
        <p:spPr>
          <a:xfrm>
            <a:off x="757237" y="3910013"/>
            <a:ext cx="5937251" cy="1270000"/>
          </a:xfrm>
        </p:spPr>
        <p:txBody>
          <a:bodyPr/>
          <a:lstStyle>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2135603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a:prstGeom prst="rect">
            <a:avLst/>
          </a:prstGeom>
        </p:spPr>
        <p:txBody>
          <a:bodyPr anchor="b">
            <a:normAutofit/>
          </a:bodyPr>
          <a:lstStyle>
            <a:lvl1pPr algn="l">
              <a:defRPr sz="2200" b="0">
                <a:solidFill>
                  <a:srgbClr val="DC3B0F"/>
                </a:solidFill>
                <a:latin typeface="Franklin Gothic Medium" panose="020B06030201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766733" y="273053"/>
            <a:ext cx="6815667" cy="5853113"/>
          </a:xfrm>
          <a:prstGeom prst="rect">
            <a:avLst/>
          </a:prstGeom>
        </p:spPr>
        <p:txBody>
          <a:bodyPr>
            <a:normAutofit/>
          </a:bodyPr>
          <a:lstStyle>
            <a:lvl1pPr>
              <a:defRPr sz="3200">
                <a:solidFill>
                  <a:schemeClr val="accent3"/>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2" y="1435103"/>
            <a:ext cx="4011084" cy="4691063"/>
          </a:xfrm>
          <a:prstGeom prst="rect">
            <a:avLst/>
          </a:prstGeom>
        </p:spPr>
        <p:txBody>
          <a:bodyPr>
            <a:normAutofit/>
          </a:bodyPr>
          <a:lstStyle>
            <a:lvl1pPr marL="0" indent="0">
              <a:buNone/>
              <a:defRPr sz="1800">
                <a:latin typeface="Franklin Gothic Book" panose="020B05030201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1678519" y="6365878"/>
            <a:ext cx="2963333" cy="365125"/>
          </a:xfrm>
          <a:prstGeom prst="rect">
            <a:avLst/>
          </a:prstGeom>
        </p:spPr>
        <p:txBody>
          <a:bodyPr/>
          <a:lstStyle>
            <a:lvl1pPr>
              <a:defRPr sz="1400" smtClean="0">
                <a:solidFill>
                  <a:srgbClr val="F2F0E6"/>
                </a:solidFill>
              </a:defRPr>
            </a:lvl1pPr>
          </a:lstStyle>
          <a:p>
            <a:pPr>
              <a:defRPr/>
            </a:pPr>
            <a:fld id="{FC14AF81-B5DD-4F44-9D94-E2ADF8598F6D}" type="datetime1">
              <a:rPr lang="en-US"/>
              <a:pPr>
                <a:defRPr/>
              </a:pPr>
              <a:t>11/20/2019</a:t>
            </a:fld>
            <a:endParaRPr lang="en-US" dirty="0"/>
          </a:p>
        </p:txBody>
      </p:sp>
      <p:sp>
        <p:nvSpPr>
          <p:cNvPr id="6" name="Slide Number Placeholder 6"/>
          <p:cNvSpPr>
            <a:spLocks noGrp="1"/>
          </p:cNvSpPr>
          <p:nvPr>
            <p:ph type="sldNum" sz="quarter" idx="11"/>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4B1AEB6B-5454-4AC1-B1DE-2A57E09D47A1}" type="slidenum">
              <a:rPr lang="en-US"/>
              <a:pPr>
                <a:defRPr/>
              </a:pPr>
              <a:t>‹#›</a:t>
            </a:fld>
            <a:endParaRPr lang="en-US" dirty="0"/>
          </a:p>
        </p:txBody>
      </p:sp>
      <p:sp>
        <p:nvSpPr>
          <p:cNvPr id="7" name="Rectangle 6">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8" name="Rectangle 7">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36009198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normAutofit/>
          </a:bodyPr>
          <a:lstStyle>
            <a:lvl1pPr algn="l">
              <a:defRPr sz="2400" b="0" spc="0" baseline="0">
                <a:solidFill>
                  <a:schemeClr val="accent3"/>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2389717" y="612775"/>
            <a:ext cx="73152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2389717" y="5367338"/>
            <a:ext cx="7315200" cy="804862"/>
          </a:xfrm>
          <a:prstGeom prst="rect">
            <a:avLst/>
          </a:prstGeom>
        </p:spPr>
        <p:txBody>
          <a:bodyPr>
            <a:normAutofit/>
          </a:bodyPr>
          <a:lstStyle>
            <a:lvl1pPr marL="0" indent="0">
              <a:buNone/>
              <a:defRPr sz="1600" spc="20" baseline="0">
                <a:solidFill>
                  <a:srgbClr val="3589A5"/>
                </a:solidFill>
                <a:latin typeface="Franklin Gothic Medium" panose="020B06030201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1678519" y="6365878"/>
            <a:ext cx="2963333" cy="365125"/>
          </a:xfrm>
          <a:prstGeom prst="rect">
            <a:avLst/>
          </a:prstGeom>
        </p:spPr>
        <p:txBody>
          <a:bodyPr/>
          <a:lstStyle>
            <a:lvl1pPr>
              <a:defRPr sz="1400" smtClean="0">
                <a:solidFill>
                  <a:srgbClr val="F2F0E6"/>
                </a:solidFill>
              </a:defRPr>
            </a:lvl1pPr>
          </a:lstStyle>
          <a:p>
            <a:pPr>
              <a:defRPr/>
            </a:pPr>
            <a:fld id="{479AC973-904A-4F02-9DAB-D76A7ED5D05B}" type="datetime1">
              <a:rPr lang="en-US"/>
              <a:pPr>
                <a:defRPr/>
              </a:pPr>
              <a:t>11/20/2019</a:t>
            </a:fld>
            <a:endParaRPr lang="en-US" dirty="0"/>
          </a:p>
        </p:txBody>
      </p:sp>
      <p:sp>
        <p:nvSpPr>
          <p:cNvPr id="6" name="Slide Number Placeholder 6"/>
          <p:cNvSpPr>
            <a:spLocks noGrp="1"/>
          </p:cNvSpPr>
          <p:nvPr>
            <p:ph type="sldNum" sz="quarter" idx="11"/>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4806C459-DE0B-47EF-B220-84FBCD1AF849}" type="slidenum">
              <a:rPr lang="en-US"/>
              <a:pPr>
                <a:defRPr/>
              </a:pPr>
              <a:t>‹#›</a:t>
            </a:fld>
            <a:endParaRPr lang="en-US" dirty="0"/>
          </a:p>
        </p:txBody>
      </p:sp>
      <p:sp>
        <p:nvSpPr>
          <p:cNvPr id="7" name="Rectangle 6">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8" name="Rectangle 7">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3091058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10972800" cy="1143000"/>
          </a:xfrm>
          <a:prstGeom prst="rect">
            <a:avLst/>
          </a:prstGeom>
        </p:spPr>
        <p:txBody>
          <a:bodyPr>
            <a:normAutofit/>
          </a:bodyPr>
          <a:lstStyle>
            <a:lvl1pPr>
              <a:defRPr>
                <a:solidFill>
                  <a:schemeClr val="accent3"/>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609600" y="1600203"/>
            <a:ext cx="10972800" cy="4525963"/>
          </a:xfrm>
          <a:prstGeom prst="rect">
            <a:avLst/>
          </a:prstGeom>
        </p:spPr>
        <p:txBody>
          <a:bodyPr vert="eaVe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4"/>
          <p:cNvSpPr>
            <a:spLocks noGrp="1"/>
          </p:cNvSpPr>
          <p:nvPr>
            <p:ph type="dt" sz="half" idx="10"/>
          </p:nvPr>
        </p:nvSpPr>
        <p:spPr>
          <a:xfrm>
            <a:off x="1678519" y="6365878"/>
            <a:ext cx="2963333" cy="365125"/>
          </a:xfrm>
          <a:prstGeom prst="rect">
            <a:avLst/>
          </a:prstGeom>
        </p:spPr>
        <p:txBody>
          <a:bodyPr/>
          <a:lstStyle>
            <a:lvl1pPr>
              <a:defRPr sz="1400" smtClean="0">
                <a:solidFill>
                  <a:srgbClr val="F2F0E6"/>
                </a:solidFill>
              </a:defRPr>
            </a:lvl1pPr>
          </a:lstStyle>
          <a:p>
            <a:pPr>
              <a:defRPr/>
            </a:pPr>
            <a:fld id="{DF2EB239-D13E-458B-93CE-045C18041FEE}" type="datetime1">
              <a:rPr lang="en-US"/>
              <a:pPr>
                <a:defRPr/>
              </a:pPr>
              <a:t>11/20/2019</a:t>
            </a:fld>
            <a:endParaRPr lang="en-US" dirty="0"/>
          </a:p>
        </p:txBody>
      </p:sp>
      <p:sp>
        <p:nvSpPr>
          <p:cNvPr id="5" name="Slide Number Placeholder 6"/>
          <p:cNvSpPr>
            <a:spLocks noGrp="1"/>
          </p:cNvSpPr>
          <p:nvPr>
            <p:ph type="sldNum" sz="quarter" idx="11"/>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436E439F-81FA-441D-9660-CC5DD50B1909}" type="slidenum">
              <a:rPr lang="en-US"/>
              <a:pPr>
                <a:defRPr/>
              </a:pPr>
              <a:t>‹#›</a:t>
            </a:fld>
            <a:endParaRPr lang="en-US" dirty="0"/>
          </a:p>
        </p:txBody>
      </p:sp>
      <p:sp>
        <p:nvSpPr>
          <p:cNvPr id="6" name="Rectangle 5">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7" name="Rectangle 6">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4757303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a:prstGeom prst="rect">
            <a:avLst/>
          </a:prstGeom>
        </p:spPr>
        <p:txBody>
          <a:bodyPr vert="eaVert">
            <a:normAutofit/>
          </a:bodyPr>
          <a:lstStyle>
            <a:lvl1pPr>
              <a:defRPr>
                <a:solidFill>
                  <a:schemeClr val="accent3"/>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40"/>
            <a:ext cx="8026400" cy="5851525"/>
          </a:xfrm>
          <a:prstGeom prst="rect">
            <a:avLst/>
          </a:prstGeom>
        </p:spPr>
        <p:txBody>
          <a:bodyPr vert="eaVert">
            <a:normAutofit/>
          </a:bodyPr>
          <a:lstStyle>
            <a:lvl1pPr>
              <a:buClr>
                <a:srgbClr val="3589A5"/>
              </a:buClr>
              <a:defRPr/>
            </a:lvl1pPr>
            <a:lvl2pPr>
              <a:buClr>
                <a:srgbClr val="3589A5"/>
              </a:buClr>
              <a:defRPr/>
            </a:lvl2pPr>
            <a:lvl3pPr>
              <a:buClr>
                <a:srgbClr val="3589A5"/>
              </a:buClr>
              <a:defRPr/>
            </a:lvl3pPr>
            <a:lvl4pPr>
              <a:buClr>
                <a:srgbClr val="3589A5"/>
              </a:buClr>
              <a:defRPr/>
            </a:lvl4pPr>
            <a:lvl5pPr>
              <a:buClr>
                <a:srgbClr val="3589A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4"/>
          <p:cNvSpPr>
            <a:spLocks noGrp="1"/>
          </p:cNvSpPr>
          <p:nvPr>
            <p:ph type="dt" sz="half" idx="10"/>
          </p:nvPr>
        </p:nvSpPr>
        <p:spPr>
          <a:xfrm>
            <a:off x="1678519" y="6365878"/>
            <a:ext cx="2963333" cy="365125"/>
          </a:xfrm>
          <a:prstGeom prst="rect">
            <a:avLst/>
          </a:prstGeom>
        </p:spPr>
        <p:txBody>
          <a:bodyPr/>
          <a:lstStyle>
            <a:lvl1pPr>
              <a:defRPr sz="1400" smtClean="0">
                <a:solidFill>
                  <a:srgbClr val="F2F0E6"/>
                </a:solidFill>
              </a:defRPr>
            </a:lvl1pPr>
          </a:lstStyle>
          <a:p>
            <a:pPr>
              <a:defRPr/>
            </a:pPr>
            <a:fld id="{5650E10C-03B7-433B-B537-ABDB2764B8C7}" type="datetime1">
              <a:rPr lang="en-US"/>
              <a:pPr>
                <a:defRPr/>
              </a:pPr>
              <a:t>11/20/2019</a:t>
            </a:fld>
            <a:endParaRPr lang="en-US" dirty="0"/>
          </a:p>
        </p:txBody>
      </p:sp>
      <p:sp>
        <p:nvSpPr>
          <p:cNvPr id="5" name="Slide Number Placeholder 6"/>
          <p:cNvSpPr>
            <a:spLocks noGrp="1"/>
          </p:cNvSpPr>
          <p:nvPr>
            <p:ph type="sldNum" sz="quarter" idx="11"/>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D98A7F2E-3B97-49B8-B96C-8A1F57EEF789}" type="slidenum">
              <a:rPr lang="en-US"/>
              <a:pPr>
                <a:defRPr/>
              </a:pPr>
              <a:t>‹#›</a:t>
            </a:fld>
            <a:endParaRPr lang="en-US" dirty="0"/>
          </a:p>
        </p:txBody>
      </p:sp>
      <p:sp>
        <p:nvSpPr>
          <p:cNvPr id="6" name="Rectangle 5">
            <a:hlinkClick r:id="rId2"/>
          </p:cNvPr>
          <p:cNvSpPr/>
          <p:nvPr userDrawn="1"/>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7" name="Rectangle 6">
            <a:hlinkClick r:id="rId3"/>
          </p:cNvPr>
          <p:cNvSpPr/>
          <p:nvPr userDrawn="1"/>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41084366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cSld name="2-column">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10972800" cy="707886"/>
          </a:xfrm>
        </p:spPr>
        <p:txBody>
          <a:bodyPr/>
          <a:lstStyle>
            <a:lvl1pPr>
              <a:defRPr/>
            </a:lvl1pPr>
          </a:lstStyle>
          <a:p>
            <a:r>
              <a:rPr lang="en-US"/>
              <a:t>Click to edit Master title style</a:t>
            </a:r>
          </a:p>
        </p:txBody>
      </p:sp>
      <p:sp>
        <p:nvSpPr>
          <p:cNvPr id="3" name="Text Placeholder 2"/>
          <p:cNvSpPr>
            <a:spLocks noGrp="1"/>
          </p:cNvSpPr>
          <p:nvPr>
            <p:ph type="body" idx="1" hasCustomPrompt="1"/>
          </p:nvPr>
        </p:nvSpPr>
        <p:spPr>
          <a:xfrm>
            <a:off x="609600" y="1535113"/>
            <a:ext cx="5386917" cy="639762"/>
          </a:xfrm>
        </p:spPr>
        <p:txBody>
          <a:bodyPr anchor="ctr" anchorCtr="0"/>
          <a:lstStyle>
            <a:lvl1pPr marL="0" indent="0">
              <a:buNone/>
              <a:defRPr sz="3200" b="0">
                <a:latin typeface="Franklin Gothic Demi" panose="020B07030201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Heading</a:t>
            </a:r>
          </a:p>
        </p:txBody>
      </p:sp>
      <p:sp>
        <p:nvSpPr>
          <p:cNvPr id="4" name="Content Placeholder 3"/>
          <p:cNvSpPr>
            <a:spLocks noGrp="1"/>
          </p:cNvSpPr>
          <p:nvPr>
            <p:ph sz="half" idx="2" hasCustomPrompt="1"/>
          </p:nvPr>
        </p:nvSpPr>
        <p:spPr>
          <a:xfrm>
            <a:off x="609600" y="2348880"/>
            <a:ext cx="5386917" cy="3594720"/>
          </a:xfrm>
        </p:spPr>
        <p:txBody>
          <a:bodyPr/>
          <a:lstStyle>
            <a:lvl1pPr>
              <a:buClr>
                <a:schemeClr val="tx1"/>
              </a:buClr>
              <a:defRPr sz="2400"/>
            </a:lvl1pPr>
            <a:lvl2pPr>
              <a:buClr>
                <a:schemeClr val="tx1"/>
              </a:buClr>
              <a:defRPr sz="2000"/>
            </a:lvl2pPr>
            <a:lvl3pPr>
              <a:buClr>
                <a:schemeClr val="tx1"/>
              </a:buClr>
              <a:defRPr sz="1800"/>
            </a:lvl3pPr>
            <a:lvl4pPr>
              <a:buClr>
                <a:schemeClr val="tx1"/>
              </a:buClr>
              <a:defRPr sz="1600"/>
            </a:lvl4pPr>
            <a:lvl5pPr>
              <a:buClr>
                <a:schemeClr val="tx1"/>
              </a:buClr>
              <a:defRPr sz="16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193369" y="1535113"/>
            <a:ext cx="5389033" cy="639762"/>
          </a:xfrm>
        </p:spPr>
        <p:txBody>
          <a:bodyPr anchor="ctr" anchorCtr="0"/>
          <a:lstStyle>
            <a:lvl1pPr marL="0" indent="0">
              <a:buNone/>
              <a:defRPr lang="en-US" sz="3200" b="0" kern="1200" dirty="0" smtClean="0">
                <a:solidFill>
                  <a:schemeClr val="tx1"/>
                </a:solidFill>
                <a:latin typeface="Franklin Gothic Demi" panose="020B070302010202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rtl="0" eaLnBrk="1" fontAlgn="base" hangingPunct="1">
              <a:spcBef>
                <a:spcPct val="20000"/>
              </a:spcBef>
              <a:spcAft>
                <a:spcPct val="0"/>
              </a:spcAft>
              <a:buClr>
                <a:srgbClr val="494840"/>
              </a:buClr>
              <a:buFont typeface="Arial" charset="0"/>
              <a:buNone/>
            </a:pPr>
            <a:r>
              <a:rPr lang="en-US" dirty="0"/>
              <a:t>Click to edit Heading</a:t>
            </a:r>
          </a:p>
        </p:txBody>
      </p:sp>
      <p:sp>
        <p:nvSpPr>
          <p:cNvPr id="6" name="Content Placeholder 5"/>
          <p:cNvSpPr>
            <a:spLocks noGrp="1"/>
          </p:cNvSpPr>
          <p:nvPr>
            <p:ph sz="quarter" idx="4" hasCustomPrompt="1"/>
          </p:nvPr>
        </p:nvSpPr>
        <p:spPr>
          <a:xfrm>
            <a:off x="6193369" y="2348880"/>
            <a:ext cx="5389033" cy="3594720"/>
          </a:xfrm>
        </p:spPr>
        <p:txBody>
          <a:bodyPr/>
          <a:lstStyle>
            <a:lvl1pPr>
              <a:buClr>
                <a:schemeClr val="tx1"/>
              </a:buClr>
              <a:defRPr sz="2400"/>
            </a:lvl1pPr>
            <a:lvl2pPr>
              <a:buClr>
                <a:schemeClr val="tx1"/>
              </a:buClr>
              <a:defRPr sz="2000"/>
            </a:lvl2pPr>
            <a:lvl3pPr>
              <a:buClr>
                <a:schemeClr val="tx1"/>
              </a:buClr>
              <a:defRPr sz="1800"/>
            </a:lvl3pPr>
            <a:lvl4pPr>
              <a:buClr>
                <a:schemeClr val="tx1"/>
              </a:buClr>
              <a:defRPr sz="1600"/>
            </a:lvl4pPr>
            <a:lvl5pPr>
              <a:buClr>
                <a:schemeClr val="tx1"/>
              </a:buClr>
              <a:defRPr sz="16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6"/>
          <p:cNvSpPr>
            <a:spLocks noGrp="1"/>
          </p:cNvSpPr>
          <p:nvPr>
            <p:ph type="sldNum" sz="quarter" idx="10"/>
          </p:nvPr>
        </p:nvSpPr>
        <p:spPr>
          <a:xfrm>
            <a:off x="5551737" y="6365878"/>
            <a:ext cx="1075267" cy="365125"/>
          </a:xfrm>
          <a:prstGeom prst="rect">
            <a:avLst/>
          </a:prstGeom>
        </p:spPr>
        <p:txBody>
          <a:bodyPr/>
          <a:lstStyle>
            <a:lvl1pPr algn="ctr">
              <a:defRPr sz="1400" smtClean="0">
                <a:solidFill>
                  <a:srgbClr val="F2F0E6"/>
                </a:solidFill>
              </a:defRPr>
            </a:lvl1pPr>
          </a:lstStyle>
          <a:p>
            <a:pPr>
              <a:defRPr/>
            </a:pPr>
            <a:fld id="{E1936DBB-2E64-4598-8D8B-B6B0ED5CD01B}" type="slidenum">
              <a:rPr lang="en-US" smtClean="0"/>
              <a:pPr>
                <a:defRPr/>
              </a:pPr>
              <a:t>‹#›</a:t>
            </a:fld>
            <a:endParaRPr lang="en-US" dirty="0"/>
          </a:p>
        </p:txBody>
      </p:sp>
    </p:spTree>
    <p:extLst>
      <p:ext uri="{BB962C8B-B14F-4D97-AF65-F5344CB8AC3E}">
        <p14:creationId xmlns:p14="http://schemas.microsoft.com/office/powerpoint/2010/main" val="18146305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Title">
    <p:spTree>
      <p:nvGrpSpPr>
        <p:cNvPr id="1" name=""/>
        <p:cNvGrpSpPr/>
        <p:nvPr/>
      </p:nvGrpSpPr>
      <p:grpSpPr>
        <a:xfrm>
          <a:off x="0" y="0"/>
          <a:ext cx="0" cy="0"/>
          <a:chOff x="0" y="0"/>
          <a:chExt cx="0" cy="0"/>
        </a:xfrm>
      </p:grpSpPr>
      <p:sp>
        <p:nvSpPr>
          <p:cNvPr id="14" name="Rectangle 13">
            <a:hlinkClick r:id="rId2"/>
          </p:cNvPr>
          <p:cNvSpPr/>
          <p:nvPr/>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2400"/>
          </a:p>
        </p:txBody>
      </p:sp>
      <p:sp>
        <p:nvSpPr>
          <p:cNvPr id="15" name="Rectangle 14">
            <a:hlinkClick r:id="rId3"/>
          </p:cNvPr>
          <p:cNvSpPr/>
          <p:nvPr/>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2400"/>
          </a:p>
        </p:txBody>
      </p:sp>
      <p:sp>
        <p:nvSpPr>
          <p:cNvPr id="19" name="Title 1"/>
          <p:cNvSpPr>
            <a:spLocks noGrp="1"/>
          </p:cNvSpPr>
          <p:nvPr>
            <p:ph type="ctrTitle"/>
          </p:nvPr>
        </p:nvSpPr>
        <p:spPr>
          <a:xfrm>
            <a:off x="1813472" y="764704"/>
            <a:ext cx="8544949" cy="1295400"/>
          </a:xfrm>
          <a:prstGeom prst="rect">
            <a:avLst/>
          </a:prstGeom>
        </p:spPr>
        <p:txBody>
          <a:bodyPr rtlCol="0" anchor="ctr" anchorCtr="0">
            <a:noAutofit/>
          </a:bodyPr>
          <a:lstStyle>
            <a:lvl1pPr>
              <a:defRPr lang="bg-BG" sz="4400" dirty="0"/>
            </a:lvl1pPr>
          </a:lstStyle>
          <a:p>
            <a:pPr lvl="0"/>
            <a:r>
              <a:rPr lang="en-US"/>
              <a:t>Click to edit Master title style</a:t>
            </a:r>
            <a:endParaRPr lang="bg-BG" dirty="0"/>
          </a:p>
        </p:txBody>
      </p:sp>
      <p:sp>
        <p:nvSpPr>
          <p:cNvPr id="18" name="Slide Number Placeholder 6"/>
          <p:cNvSpPr>
            <a:spLocks noGrp="1"/>
          </p:cNvSpPr>
          <p:nvPr>
            <p:ph type="sldNum" sz="quarter" idx="4"/>
          </p:nvPr>
        </p:nvSpPr>
        <p:spPr>
          <a:xfrm>
            <a:off x="5551737" y="6365878"/>
            <a:ext cx="1075267" cy="365125"/>
          </a:xfrm>
          <a:prstGeom prst="rect">
            <a:avLst/>
          </a:prstGeom>
        </p:spPr>
        <p:txBody>
          <a:bodyPr/>
          <a:lstStyle>
            <a:lvl1pPr algn="ctr">
              <a:defRPr sz="1400" smtClean="0">
                <a:solidFill>
                  <a:srgbClr val="F2F0E6"/>
                </a:solidFill>
              </a:defRPr>
            </a:lvl1pPr>
          </a:lstStyle>
          <a:p>
            <a:pPr>
              <a:defRPr/>
            </a:pPr>
            <a:fld id="{5A294F10-8FBC-4B2B-ABA1-2FBD1499367A}" type="slidenum">
              <a:rPr lang="en-US" smtClean="0"/>
              <a:t>‹#›</a:t>
            </a:fld>
            <a:endParaRPr lang="en-US" dirty="0"/>
          </a:p>
        </p:txBody>
      </p:sp>
      <p:sp>
        <p:nvSpPr>
          <p:cNvPr id="7" name="Rectangle 6">
            <a:hlinkClick r:id="rId2"/>
          </p:cNvPr>
          <p:cNvSpPr/>
          <p:nvPr/>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2400"/>
          </a:p>
        </p:txBody>
      </p:sp>
      <p:sp>
        <p:nvSpPr>
          <p:cNvPr id="8" name="Rectangle 7">
            <a:hlinkClick r:id="rId3"/>
          </p:cNvPr>
          <p:cNvSpPr/>
          <p:nvPr/>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2400"/>
          </a:p>
        </p:txBody>
      </p:sp>
    </p:spTree>
    <p:extLst>
      <p:ext uri="{BB962C8B-B14F-4D97-AF65-F5344CB8AC3E}">
        <p14:creationId xmlns:p14="http://schemas.microsoft.com/office/powerpoint/2010/main" val="16231028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1E69924-0FFE-4C33-86E2-7F80EADC9FC4}" type="datetimeFigureOut">
              <a:rPr lang="en-US"/>
              <a:pPr/>
              <a:t>11/20/2019</a:t>
            </a:fld>
            <a:endParaRPr lang="en-US"/>
          </a:p>
        </p:txBody>
      </p:sp>
      <p:sp>
        <p:nvSpPr>
          <p:cNvPr id="5" name="Footer Placeholder 4"/>
          <p:cNvSpPr>
            <a:spLocks noGrp="1"/>
          </p:cNvSpPr>
          <p:nvPr>
            <p:ph type="ftr" sz="quarter" idx="11"/>
          </p:nvPr>
        </p:nvSpPr>
        <p:spPr>
          <a:xfrm>
            <a:off x="4165600" y="6356353"/>
            <a:ext cx="3860800" cy="365125"/>
          </a:xfrm>
          <a:prstGeom prst="rect">
            <a:avLst/>
          </a:prstGeom>
        </p:spPr>
        <p:txBody>
          <a:bodyPr/>
          <a:lstStyle/>
          <a:p>
            <a:endParaRPr lang="en-US">
              <a:solidFill>
                <a:srgbClr val="404041"/>
              </a:solidFill>
              <a:cs typeface="Arial" charset="0"/>
            </a:endParaRPr>
          </a:p>
        </p:txBody>
      </p:sp>
      <p:sp>
        <p:nvSpPr>
          <p:cNvPr id="6" name="Slide Number Placeholder 5"/>
          <p:cNvSpPr>
            <a:spLocks noGrp="1"/>
          </p:cNvSpPr>
          <p:nvPr>
            <p:ph type="sldNum" sz="quarter" idx="12"/>
          </p:nvPr>
        </p:nvSpPr>
        <p:spPr/>
        <p:txBody>
          <a:bodyPr/>
          <a:lstStyle/>
          <a:p>
            <a:fld id="{B2FB3CE2-B60F-4E07-A9F9-36060F3432F7}" type="slidenum">
              <a:rPr lang="en-US"/>
              <a:pPr/>
              <a:t>‹#›</a:t>
            </a:fld>
            <a:endParaRPr lang="en-US"/>
          </a:p>
        </p:txBody>
      </p:sp>
    </p:spTree>
    <p:extLst>
      <p:ext uri="{BB962C8B-B14F-4D97-AF65-F5344CB8AC3E}">
        <p14:creationId xmlns:p14="http://schemas.microsoft.com/office/powerpoint/2010/main" val="418904059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lvl1pPr>
              <a:defRPr baseline="0">
                <a:solidFill>
                  <a:srgbClr val="1C3B61"/>
                </a:solidFill>
              </a:defRPr>
            </a:lvl1pPr>
          </a:lstStyle>
          <a:p>
            <a:r>
              <a:rPr lang="en-US" dirty="0"/>
              <a:t>Click to edit Master title style</a:t>
            </a:r>
          </a:p>
        </p:txBody>
      </p:sp>
      <p:sp>
        <p:nvSpPr>
          <p:cNvPr id="14" name="Text Placeholder 13"/>
          <p:cNvSpPr>
            <a:spLocks noGrp="1"/>
          </p:cNvSpPr>
          <p:nvPr>
            <p:ph type="body" sz="quarter" idx="13"/>
          </p:nvPr>
        </p:nvSpPr>
        <p:spPr>
          <a:xfrm>
            <a:off x="610657" y="1261872"/>
            <a:ext cx="9144000" cy="5029200"/>
          </a:xfrm>
        </p:spPr>
        <p:txBody>
          <a:bodyPr/>
          <a:lstStyle>
            <a:lvl1pPr marL="0" indent="0">
              <a:defRPr>
                <a:solidFill>
                  <a:srgbClr val="1C3B61"/>
                </a:solidFill>
              </a:defRPr>
            </a:lvl1pPr>
            <a:lvl2pPr marL="117475" indent="-117475">
              <a:spcBef>
                <a:spcPts val="984"/>
              </a:spcBef>
              <a:buClrTx/>
              <a:buSzPct val="100000"/>
              <a:defRPr sz="2000" i="1" baseline="0">
                <a:solidFill>
                  <a:srgbClr val="1C3B61"/>
                </a:solidFill>
              </a:defRPr>
            </a:lvl2pPr>
          </a:lstStyle>
          <a:p>
            <a:pPr lvl="0"/>
            <a:r>
              <a:rPr lang="en-US" dirty="0"/>
              <a:t>Click to edit Master text styles</a:t>
            </a:r>
          </a:p>
          <a:p>
            <a:pPr lvl="1"/>
            <a:r>
              <a:rPr lang="en-US" dirty="0"/>
              <a:t>Second level</a:t>
            </a:r>
          </a:p>
        </p:txBody>
      </p:sp>
      <p:sp>
        <p:nvSpPr>
          <p:cNvPr id="4" name="Rectangle 11"/>
          <p:cNvSpPr>
            <a:spLocks noGrp="1" noChangeArrowheads="1"/>
          </p:cNvSpPr>
          <p:nvPr>
            <p:ph type="ftr" sz="quarter" idx="14"/>
          </p:nvPr>
        </p:nvSpPr>
        <p:spPr>
          <a:ln/>
        </p:spPr>
        <p:txBody>
          <a:bodyPr/>
          <a:lstStyle>
            <a:lvl1pPr>
              <a:defRPr/>
            </a:lvl1pPr>
          </a:lstStyle>
          <a:p>
            <a:r>
              <a:rPr lang="en-US" altLang="en-US"/>
              <a:t>© Fred Hutchinson Cancer Research Center </a:t>
            </a:r>
          </a:p>
        </p:txBody>
      </p:sp>
      <p:sp>
        <p:nvSpPr>
          <p:cNvPr id="5" name="Rectangle 12"/>
          <p:cNvSpPr>
            <a:spLocks noGrp="1" noChangeArrowheads="1"/>
          </p:cNvSpPr>
          <p:nvPr>
            <p:ph type="sldNum" sz="quarter" idx="15"/>
          </p:nvPr>
        </p:nvSpPr>
        <p:spPr>
          <a:ln/>
        </p:spPr>
        <p:txBody>
          <a:bodyPr/>
          <a:lstStyle>
            <a:lvl1pPr>
              <a:defRPr/>
            </a:lvl1pPr>
          </a:lstStyle>
          <a:p>
            <a:fld id="{C5DE4E89-AD4B-439E-B4D0-D6F3ADAB3326}" type="slidenum">
              <a:rPr lang="en-US" altLang="en-US"/>
              <a:pPr/>
              <a:t>‹#›</a:t>
            </a:fld>
            <a:endParaRPr lang="en-US" altLang="en-US"/>
          </a:p>
        </p:txBody>
      </p:sp>
    </p:spTree>
    <p:extLst>
      <p:ext uri="{BB962C8B-B14F-4D97-AF65-F5344CB8AC3E}">
        <p14:creationId xmlns:p14="http://schemas.microsoft.com/office/powerpoint/2010/main" val="5841494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6" name="Text Placeholder 5"/>
          <p:cNvSpPr>
            <a:spLocks noGrp="1"/>
          </p:cNvSpPr>
          <p:nvPr>
            <p:ph type="body" sz="quarter" idx="12"/>
          </p:nvPr>
        </p:nvSpPr>
        <p:spPr>
          <a:xfrm>
            <a:off x="611718" y="1261872"/>
            <a:ext cx="9134009" cy="4846320"/>
          </a:xfrm>
        </p:spPr>
        <p:txBody>
          <a:bodyPr/>
          <a:lstStyle>
            <a:lvl1pPr marL="0" indent="0">
              <a:spcBef>
                <a:spcPts val="600"/>
              </a:spcBef>
              <a:defRPr>
                <a:solidFill>
                  <a:srgbClr val="1C3B61"/>
                </a:solidFill>
              </a:defRPr>
            </a:lvl1pPr>
            <a:lvl2pPr marL="579438" indent="-118872">
              <a:spcBef>
                <a:spcPts val="300"/>
              </a:spcBef>
              <a:spcAft>
                <a:spcPts val="0"/>
              </a:spcAft>
              <a:buFont typeface="Arial"/>
              <a:buChar char="•"/>
              <a:defRPr sz="2400" baseline="0">
                <a:solidFill>
                  <a:srgbClr val="1C3B61"/>
                </a:solidFill>
              </a:defRPr>
            </a:lvl2pPr>
            <a:lvl3pPr marL="685800" indent="-111125">
              <a:spcBef>
                <a:spcPts val="300"/>
              </a:spcBef>
              <a:buFont typeface="Lucida Grande"/>
              <a:buChar char="-"/>
              <a:defRPr sz="1800">
                <a:solidFill>
                  <a:srgbClr val="1C3B61"/>
                </a:solidFill>
              </a:defRPr>
            </a:lvl3pPr>
          </a:lstStyle>
          <a:p>
            <a:pPr lvl="0"/>
            <a:r>
              <a:rPr lang="en-US" dirty="0"/>
              <a:t>Click to edit Master text styles</a:t>
            </a:r>
          </a:p>
          <a:p>
            <a:pPr lvl="1"/>
            <a:r>
              <a:rPr lang="en-US" dirty="0"/>
              <a:t>Second level</a:t>
            </a:r>
          </a:p>
          <a:p>
            <a:pPr lvl="2"/>
            <a:r>
              <a:rPr lang="en-US" dirty="0"/>
              <a:t>Third level</a:t>
            </a:r>
          </a:p>
        </p:txBody>
      </p:sp>
      <p:sp>
        <p:nvSpPr>
          <p:cNvPr id="4" name="Rectangle 11"/>
          <p:cNvSpPr>
            <a:spLocks noGrp="1" noChangeArrowheads="1"/>
          </p:cNvSpPr>
          <p:nvPr>
            <p:ph type="ftr" sz="quarter" idx="13"/>
          </p:nvPr>
        </p:nvSpPr>
        <p:spPr>
          <a:ln/>
        </p:spPr>
        <p:txBody>
          <a:bodyPr/>
          <a:lstStyle>
            <a:lvl1pPr>
              <a:defRPr/>
            </a:lvl1pPr>
          </a:lstStyle>
          <a:p>
            <a:r>
              <a:rPr lang="en-US" altLang="en-US"/>
              <a:t>© Fred Hutchinson Cancer Research Center </a:t>
            </a:r>
          </a:p>
        </p:txBody>
      </p:sp>
      <p:sp>
        <p:nvSpPr>
          <p:cNvPr id="5" name="Rectangle 12"/>
          <p:cNvSpPr>
            <a:spLocks noGrp="1" noChangeArrowheads="1"/>
          </p:cNvSpPr>
          <p:nvPr>
            <p:ph type="sldNum" sz="quarter" idx="14"/>
          </p:nvPr>
        </p:nvSpPr>
        <p:spPr>
          <a:ln/>
        </p:spPr>
        <p:txBody>
          <a:bodyPr/>
          <a:lstStyle>
            <a:lvl1pPr>
              <a:defRPr/>
            </a:lvl1pPr>
          </a:lstStyle>
          <a:p>
            <a:fld id="{77C800C7-19D6-4108-8C2F-36187D1C97BC}" type="slidenum">
              <a:rPr lang="en-US" altLang="en-US"/>
              <a:pPr/>
              <a:t>‹#›</a:t>
            </a:fld>
            <a:endParaRPr lang="en-US" altLang="en-US"/>
          </a:p>
        </p:txBody>
      </p:sp>
    </p:spTree>
    <p:extLst>
      <p:ext uri="{BB962C8B-B14F-4D97-AF65-F5344CB8AC3E}">
        <p14:creationId xmlns:p14="http://schemas.microsoft.com/office/powerpoint/2010/main" val="42574148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6" name="Text Placeholder 5"/>
          <p:cNvSpPr>
            <a:spLocks noGrp="1"/>
          </p:cNvSpPr>
          <p:nvPr>
            <p:ph type="body" sz="quarter" idx="12"/>
          </p:nvPr>
        </p:nvSpPr>
        <p:spPr>
          <a:xfrm>
            <a:off x="611716" y="1261872"/>
            <a:ext cx="10968568" cy="4846320"/>
          </a:xfrm>
        </p:spPr>
        <p:txBody>
          <a:bodyPr numCol="2" spcCol="457200"/>
          <a:lstStyle>
            <a:lvl1pPr marL="0" indent="0">
              <a:defRPr baseline="0">
                <a:solidFill>
                  <a:srgbClr val="1C3B61"/>
                </a:solidFill>
              </a:defRPr>
            </a:lvl1pPr>
            <a:lvl2pPr marL="115888" indent="-118872">
              <a:spcBef>
                <a:spcPts val="900"/>
              </a:spcBef>
              <a:buFont typeface="Arial"/>
              <a:buChar char="•"/>
              <a:defRPr sz="1800">
                <a:solidFill>
                  <a:srgbClr val="1C3B61"/>
                </a:solidFill>
              </a:defRPr>
            </a:lvl2pPr>
            <a:lvl3pPr marL="279400" indent="-111125">
              <a:buFont typeface="Lucida Grande"/>
              <a:buChar char="-"/>
              <a:defRPr sz="1800" baseline="0">
                <a:solidFill>
                  <a:srgbClr val="1C3B61"/>
                </a:solidFill>
              </a:defRPr>
            </a:lvl3pPr>
          </a:lstStyle>
          <a:p>
            <a:pPr lvl="0"/>
            <a:r>
              <a:rPr lang="en-US" dirty="0"/>
              <a:t>Click to edit Master text styles</a:t>
            </a:r>
          </a:p>
          <a:p>
            <a:pPr lvl="1"/>
            <a:r>
              <a:rPr lang="en-US" dirty="0"/>
              <a:t>Second level</a:t>
            </a:r>
          </a:p>
          <a:p>
            <a:pPr lvl="2"/>
            <a:r>
              <a:rPr lang="en-US" dirty="0"/>
              <a:t>Third level</a:t>
            </a:r>
          </a:p>
        </p:txBody>
      </p:sp>
      <p:sp>
        <p:nvSpPr>
          <p:cNvPr id="4" name="Rectangle 11"/>
          <p:cNvSpPr>
            <a:spLocks noGrp="1" noChangeArrowheads="1"/>
          </p:cNvSpPr>
          <p:nvPr>
            <p:ph type="ftr" sz="quarter" idx="13"/>
          </p:nvPr>
        </p:nvSpPr>
        <p:spPr>
          <a:ln/>
        </p:spPr>
        <p:txBody>
          <a:bodyPr/>
          <a:lstStyle>
            <a:lvl1pPr>
              <a:defRPr/>
            </a:lvl1pPr>
          </a:lstStyle>
          <a:p>
            <a:r>
              <a:rPr lang="en-US" altLang="en-US"/>
              <a:t>© Fred Hutchinson Cancer Research Center </a:t>
            </a:r>
          </a:p>
        </p:txBody>
      </p:sp>
      <p:sp>
        <p:nvSpPr>
          <p:cNvPr id="5" name="Rectangle 12"/>
          <p:cNvSpPr>
            <a:spLocks noGrp="1" noChangeArrowheads="1"/>
          </p:cNvSpPr>
          <p:nvPr>
            <p:ph type="sldNum" sz="quarter" idx="14"/>
          </p:nvPr>
        </p:nvSpPr>
        <p:spPr>
          <a:ln/>
        </p:spPr>
        <p:txBody>
          <a:bodyPr/>
          <a:lstStyle>
            <a:lvl1pPr>
              <a:defRPr/>
            </a:lvl1pPr>
          </a:lstStyle>
          <a:p>
            <a:fld id="{B56CFF45-5432-43C7-A8CD-9BB69B2DA5DD}" type="slidenum">
              <a:rPr lang="en-US" altLang="en-US"/>
              <a:pPr/>
              <a:t>‹#›</a:t>
            </a:fld>
            <a:endParaRPr lang="en-US" altLang="en-US"/>
          </a:p>
        </p:txBody>
      </p:sp>
    </p:spTree>
    <p:extLst>
      <p:ext uri="{BB962C8B-B14F-4D97-AF65-F5344CB8AC3E}">
        <p14:creationId xmlns:p14="http://schemas.microsoft.com/office/powerpoint/2010/main" val="3068687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7" name="Content Placeholder 6"/>
          <p:cNvSpPr>
            <a:spLocks noGrp="1"/>
          </p:cNvSpPr>
          <p:nvPr>
            <p:ph sz="quarter" idx="15"/>
          </p:nvPr>
        </p:nvSpPr>
        <p:spPr>
          <a:xfrm>
            <a:off x="647700" y="1160463"/>
            <a:ext cx="10748963" cy="5199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2"/>
          <p:cNvSpPr>
            <a:spLocks noGrp="1" noChangeArrowheads="1"/>
          </p:cNvSpPr>
          <p:nvPr>
            <p:ph type="sldNum" sz="quarter" idx="17"/>
          </p:nvPr>
        </p:nvSpPr>
        <p:spPr/>
        <p:txBody>
          <a:bodyPr/>
          <a:lstStyle>
            <a:lvl1pPr>
              <a:defRPr/>
            </a:lvl1pPr>
          </a:lstStyle>
          <a:p>
            <a:fld id="{B8FB64E6-7981-442A-B286-05E7857C65BC}" type="slidenum">
              <a:rPr lang="en-US" altLang="en-US"/>
              <a:pPr/>
              <a:t>‹#›</a:t>
            </a:fld>
            <a:endParaRPr lang="en-US" altLang="en-US"/>
          </a:p>
        </p:txBody>
      </p:sp>
    </p:spTree>
    <p:extLst>
      <p:ext uri="{BB962C8B-B14F-4D97-AF65-F5344CB8AC3E}">
        <p14:creationId xmlns:p14="http://schemas.microsoft.com/office/powerpoint/2010/main" val="130109628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ingle Imag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6" name="Text Placeholder 5"/>
          <p:cNvSpPr>
            <a:spLocks noGrp="1"/>
          </p:cNvSpPr>
          <p:nvPr>
            <p:ph type="body" sz="quarter" idx="12"/>
          </p:nvPr>
        </p:nvSpPr>
        <p:spPr>
          <a:xfrm>
            <a:off x="6093885" y="1261872"/>
            <a:ext cx="5486401" cy="4846320"/>
          </a:xfrm>
        </p:spPr>
        <p:txBody>
          <a:bodyPr spcCol="0"/>
          <a:lstStyle>
            <a:lvl1pPr marL="0" indent="0">
              <a:lnSpc>
                <a:spcPts val="2000"/>
              </a:lnSpc>
              <a:defRPr sz="1800" baseline="0">
                <a:solidFill>
                  <a:srgbClr val="1C3B61"/>
                </a:solidFill>
              </a:defRPr>
            </a:lvl1pPr>
            <a:lvl2pPr marL="115888" indent="-118872">
              <a:spcBef>
                <a:spcPts val="900"/>
              </a:spcBef>
              <a:buSzPct val="100000"/>
              <a:buFont typeface="Lucida Grande"/>
              <a:buChar char="-"/>
              <a:defRPr sz="1400">
                <a:solidFill>
                  <a:srgbClr val="1C3B61"/>
                </a:solidFill>
              </a:defRPr>
            </a:lvl2pPr>
            <a:lvl3pPr marL="222250" indent="-222250">
              <a:buFont typeface="Lucida Grande"/>
              <a:buChar char="-"/>
              <a:defRPr sz="1400" baseline="0"/>
            </a:lvl3pPr>
          </a:lstStyle>
          <a:p>
            <a:pPr lvl="0"/>
            <a:r>
              <a:rPr lang="en-US" dirty="0"/>
              <a:t>Click to edit Master text styles</a:t>
            </a:r>
          </a:p>
          <a:p>
            <a:pPr lvl="1"/>
            <a:r>
              <a:rPr lang="en-US" dirty="0"/>
              <a:t>Second level</a:t>
            </a:r>
          </a:p>
        </p:txBody>
      </p:sp>
      <p:sp>
        <p:nvSpPr>
          <p:cNvPr id="7" name="Picture Placeholder 6"/>
          <p:cNvSpPr>
            <a:spLocks noGrp="1"/>
          </p:cNvSpPr>
          <p:nvPr>
            <p:ph type="pic" sz="quarter" idx="13"/>
          </p:nvPr>
        </p:nvSpPr>
        <p:spPr>
          <a:xfrm>
            <a:off x="611720" y="1243016"/>
            <a:ext cx="5020483" cy="4885805"/>
          </a:xfrm>
          <a:solidFill>
            <a:schemeClr val="accent6">
              <a:lumMod val="50000"/>
              <a:alpha val="11000"/>
            </a:schemeClr>
          </a:solidFill>
        </p:spPr>
        <p:txBody>
          <a:bodyPr bIns="777240" anchor="ctr"/>
          <a:lstStyle>
            <a:lvl1pPr algn="ctr">
              <a:defRPr sz="1200">
                <a:solidFill>
                  <a:schemeClr val="accent4"/>
                </a:solidFill>
              </a:defRPr>
            </a:lvl1pPr>
          </a:lstStyle>
          <a:p>
            <a:pPr lvl="0"/>
            <a:r>
              <a:rPr lang="en-US" noProof="0" dirty="0"/>
              <a:t>Drag picture to placeholder or click icon to add</a:t>
            </a:r>
          </a:p>
        </p:txBody>
      </p:sp>
      <p:sp>
        <p:nvSpPr>
          <p:cNvPr id="5" name="Rectangle 11"/>
          <p:cNvSpPr>
            <a:spLocks noGrp="1" noChangeArrowheads="1"/>
          </p:cNvSpPr>
          <p:nvPr>
            <p:ph type="ftr" sz="quarter" idx="14"/>
          </p:nvPr>
        </p:nvSpPr>
        <p:spPr>
          <a:ln/>
        </p:spPr>
        <p:txBody>
          <a:bodyPr/>
          <a:lstStyle>
            <a:lvl1pPr>
              <a:defRPr/>
            </a:lvl1pPr>
          </a:lstStyle>
          <a:p>
            <a:r>
              <a:rPr lang="en-US" altLang="en-US"/>
              <a:t>© Fred Hutchinson Cancer Research Center </a:t>
            </a:r>
          </a:p>
        </p:txBody>
      </p:sp>
      <p:sp>
        <p:nvSpPr>
          <p:cNvPr id="8" name="Rectangle 12"/>
          <p:cNvSpPr>
            <a:spLocks noGrp="1" noChangeArrowheads="1"/>
          </p:cNvSpPr>
          <p:nvPr>
            <p:ph type="sldNum" sz="quarter" idx="15"/>
          </p:nvPr>
        </p:nvSpPr>
        <p:spPr>
          <a:ln/>
        </p:spPr>
        <p:txBody>
          <a:bodyPr/>
          <a:lstStyle>
            <a:lvl1pPr>
              <a:defRPr/>
            </a:lvl1pPr>
          </a:lstStyle>
          <a:p>
            <a:fld id="{561ED11F-9E97-476B-9FE1-AE78E011834A}" type="slidenum">
              <a:rPr lang="en-US" altLang="en-US"/>
              <a:pPr/>
              <a:t>‹#›</a:t>
            </a:fld>
            <a:endParaRPr lang="en-US" altLang="en-US"/>
          </a:p>
        </p:txBody>
      </p:sp>
    </p:spTree>
    <p:extLst>
      <p:ext uri="{BB962C8B-B14F-4D97-AF65-F5344CB8AC3E}">
        <p14:creationId xmlns:p14="http://schemas.microsoft.com/office/powerpoint/2010/main" val="362734388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 Column Imag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6" name="Text Placeholder 5"/>
          <p:cNvSpPr>
            <a:spLocks noGrp="1"/>
          </p:cNvSpPr>
          <p:nvPr>
            <p:ph type="body" sz="quarter" idx="12"/>
          </p:nvPr>
        </p:nvSpPr>
        <p:spPr>
          <a:xfrm>
            <a:off x="611719" y="3713394"/>
            <a:ext cx="3286572" cy="2493733"/>
          </a:xfrm>
        </p:spPr>
        <p:txBody>
          <a:bodyPr spcCol="0"/>
          <a:lstStyle>
            <a:lvl1pPr marL="0" indent="0">
              <a:lnSpc>
                <a:spcPts val="1600"/>
              </a:lnSpc>
              <a:defRPr sz="1400" b="1" baseline="0">
                <a:solidFill>
                  <a:schemeClr val="bg1"/>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7" name="Picture Placeholder 6"/>
          <p:cNvSpPr>
            <a:spLocks noGrp="1"/>
          </p:cNvSpPr>
          <p:nvPr>
            <p:ph type="pic" sz="quarter" idx="13"/>
          </p:nvPr>
        </p:nvSpPr>
        <p:spPr>
          <a:xfrm>
            <a:off x="611721" y="1243014"/>
            <a:ext cx="3286571" cy="2257058"/>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3" name="Picture Placeholder 6"/>
          <p:cNvSpPr>
            <a:spLocks noGrp="1"/>
          </p:cNvSpPr>
          <p:nvPr>
            <p:ph type="pic" sz="quarter" idx="14"/>
          </p:nvPr>
        </p:nvSpPr>
        <p:spPr>
          <a:xfrm>
            <a:off x="4452717" y="1243014"/>
            <a:ext cx="3286571" cy="2257058"/>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4" name="Picture Placeholder 6"/>
          <p:cNvSpPr>
            <a:spLocks noGrp="1"/>
          </p:cNvSpPr>
          <p:nvPr>
            <p:ph type="pic" sz="quarter" idx="15"/>
          </p:nvPr>
        </p:nvSpPr>
        <p:spPr>
          <a:xfrm>
            <a:off x="8293713" y="1243014"/>
            <a:ext cx="3286571" cy="2257058"/>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1" name="Text Placeholder 5"/>
          <p:cNvSpPr>
            <a:spLocks noGrp="1"/>
          </p:cNvSpPr>
          <p:nvPr>
            <p:ph type="body" sz="quarter" idx="20"/>
          </p:nvPr>
        </p:nvSpPr>
        <p:spPr>
          <a:xfrm>
            <a:off x="4452715" y="3713394"/>
            <a:ext cx="3286572" cy="2493733"/>
          </a:xfrm>
        </p:spPr>
        <p:txBody>
          <a:bodyPr spcCol="0"/>
          <a:lstStyle>
            <a:lvl1pPr marL="0" indent="0">
              <a:lnSpc>
                <a:spcPts val="1600"/>
              </a:lnSpc>
              <a:defRPr sz="1400" b="1" baseline="0">
                <a:solidFill>
                  <a:schemeClr val="bg1"/>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12" name="Text Placeholder 5"/>
          <p:cNvSpPr>
            <a:spLocks noGrp="1"/>
          </p:cNvSpPr>
          <p:nvPr>
            <p:ph type="body" sz="quarter" idx="21"/>
          </p:nvPr>
        </p:nvSpPr>
        <p:spPr>
          <a:xfrm>
            <a:off x="8293714" y="3713394"/>
            <a:ext cx="3286572" cy="2493733"/>
          </a:xfrm>
        </p:spPr>
        <p:txBody>
          <a:bodyPr spcCol="0"/>
          <a:lstStyle>
            <a:lvl1pPr marL="0" indent="0">
              <a:lnSpc>
                <a:spcPts val="1600"/>
              </a:lnSpc>
              <a:defRPr sz="1400" b="1" baseline="0">
                <a:solidFill>
                  <a:schemeClr val="bg1"/>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9" name="Rectangle 11"/>
          <p:cNvSpPr>
            <a:spLocks noGrp="1" noChangeArrowheads="1"/>
          </p:cNvSpPr>
          <p:nvPr>
            <p:ph type="ftr" sz="quarter" idx="22"/>
          </p:nvPr>
        </p:nvSpPr>
        <p:spPr>
          <a:ln/>
        </p:spPr>
        <p:txBody>
          <a:bodyPr/>
          <a:lstStyle>
            <a:lvl1pPr>
              <a:defRPr/>
            </a:lvl1pPr>
          </a:lstStyle>
          <a:p>
            <a:r>
              <a:rPr lang="en-US" altLang="en-US"/>
              <a:t>© Fred Hutchinson Cancer Research Center </a:t>
            </a:r>
          </a:p>
        </p:txBody>
      </p:sp>
      <p:sp>
        <p:nvSpPr>
          <p:cNvPr id="10" name="Rectangle 12"/>
          <p:cNvSpPr>
            <a:spLocks noGrp="1" noChangeArrowheads="1"/>
          </p:cNvSpPr>
          <p:nvPr>
            <p:ph type="sldNum" sz="quarter" idx="23"/>
          </p:nvPr>
        </p:nvSpPr>
        <p:spPr>
          <a:ln/>
        </p:spPr>
        <p:txBody>
          <a:bodyPr/>
          <a:lstStyle>
            <a:lvl1pPr>
              <a:defRPr/>
            </a:lvl1pPr>
          </a:lstStyle>
          <a:p>
            <a:fld id="{208FA6D3-3835-4C7E-930E-F4E0C7E79F6D}" type="slidenum">
              <a:rPr lang="en-US" altLang="en-US"/>
              <a:pPr/>
              <a:t>‹#›</a:t>
            </a:fld>
            <a:endParaRPr lang="en-US" altLang="en-US"/>
          </a:p>
        </p:txBody>
      </p:sp>
    </p:spTree>
    <p:extLst>
      <p:ext uri="{BB962C8B-B14F-4D97-AF65-F5344CB8AC3E}">
        <p14:creationId xmlns:p14="http://schemas.microsoft.com/office/powerpoint/2010/main" val="15894141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 Column Imag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7" name="Picture Placeholder 6"/>
          <p:cNvSpPr>
            <a:spLocks noGrp="1"/>
          </p:cNvSpPr>
          <p:nvPr>
            <p:ph type="pic" sz="quarter" idx="13"/>
          </p:nvPr>
        </p:nvSpPr>
        <p:spPr>
          <a:xfrm>
            <a:off x="6312444" y="1243016"/>
            <a:ext cx="5267840" cy="3365847"/>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9" name="Text Placeholder 5"/>
          <p:cNvSpPr>
            <a:spLocks noGrp="1"/>
          </p:cNvSpPr>
          <p:nvPr>
            <p:ph type="body" sz="quarter" idx="14"/>
          </p:nvPr>
        </p:nvSpPr>
        <p:spPr>
          <a:xfrm>
            <a:off x="611715" y="4817251"/>
            <a:ext cx="5248815" cy="1389874"/>
          </a:xfrm>
        </p:spPr>
        <p:txBody>
          <a:bodyPr spcCol="0"/>
          <a:lstStyle>
            <a:lvl1pPr marL="0" indent="0">
              <a:lnSpc>
                <a:spcPts val="1600"/>
              </a:lnSpc>
              <a:defRPr sz="1400" b="1" baseline="0">
                <a:solidFill>
                  <a:srgbClr val="6FB433"/>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20" name="Picture Placeholder 6"/>
          <p:cNvSpPr>
            <a:spLocks noGrp="1"/>
          </p:cNvSpPr>
          <p:nvPr>
            <p:ph type="pic" sz="quarter" idx="15"/>
          </p:nvPr>
        </p:nvSpPr>
        <p:spPr>
          <a:xfrm>
            <a:off x="611717" y="1243016"/>
            <a:ext cx="5267840" cy="3365847"/>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0" name="Text Placeholder 5"/>
          <p:cNvSpPr>
            <a:spLocks noGrp="1"/>
          </p:cNvSpPr>
          <p:nvPr>
            <p:ph type="body" sz="quarter" idx="18"/>
          </p:nvPr>
        </p:nvSpPr>
        <p:spPr>
          <a:xfrm>
            <a:off x="6331471" y="4817251"/>
            <a:ext cx="5248815" cy="1389874"/>
          </a:xfrm>
        </p:spPr>
        <p:txBody>
          <a:bodyPr spcCol="0"/>
          <a:lstStyle>
            <a:lvl1pPr marL="0" indent="0">
              <a:lnSpc>
                <a:spcPts val="1600"/>
              </a:lnSpc>
              <a:defRPr sz="1400" b="1" baseline="0">
                <a:solidFill>
                  <a:srgbClr val="6FB433"/>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8" name="Rectangle 11"/>
          <p:cNvSpPr>
            <a:spLocks noGrp="1" noChangeArrowheads="1"/>
          </p:cNvSpPr>
          <p:nvPr>
            <p:ph type="ftr" sz="quarter" idx="19"/>
          </p:nvPr>
        </p:nvSpPr>
        <p:spPr>
          <a:ln/>
        </p:spPr>
        <p:txBody>
          <a:bodyPr/>
          <a:lstStyle>
            <a:lvl1pPr>
              <a:defRPr/>
            </a:lvl1pPr>
          </a:lstStyle>
          <a:p>
            <a:r>
              <a:rPr lang="en-US" altLang="en-US"/>
              <a:t>© Fred Hutchinson Cancer Research Center </a:t>
            </a:r>
          </a:p>
        </p:txBody>
      </p:sp>
      <p:sp>
        <p:nvSpPr>
          <p:cNvPr id="9" name="Rectangle 12"/>
          <p:cNvSpPr>
            <a:spLocks noGrp="1" noChangeArrowheads="1"/>
          </p:cNvSpPr>
          <p:nvPr>
            <p:ph type="sldNum" sz="quarter" idx="20"/>
          </p:nvPr>
        </p:nvSpPr>
        <p:spPr>
          <a:ln/>
        </p:spPr>
        <p:txBody>
          <a:bodyPr/>
          <a:lstStyle>
            <a:lvl1pPr>
              <a:defRPr/>
            </a:lvl1pPr>
          </a:lstStyle>
          <a:p>
            <a:fld id="{2F6EEF96-1C50-48F5-96D1-9CBFE47D132F}" type="slidenum">
              <a:rPr lang="en-US" altLang="en-US"/>
              <a:pPr/>
              <a:t>‹#›</a:t>
            </a:fld>
            <a:endParaRPr lang="en-US" altLang="en-US"/>
          </a:p>
        </p:txBody>
      </p:sp>
    </p:spTree>
    <p:extLst>
      <p:ext uri="{BB962C8B-B14F-4D97-AF65-F5344CB8AC3E}">
        <p14:creationId xmlns:p14="http://schemas.microsoft.com/office/powerpoint/2010/main" val="28756593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4"/>
            <a:ext cx="2743200" cy="365125"/>
          </a:xfrm>
          <a:prstGeom prst="rect">
            <a:avLst/>
          </a:prstGeom>
        </p:spPr>
        <p:txBody>
          <a:bodyPr/>
          <a:lstStyle/>
          <a:p>
            <a:fld id="{A33D2513-0839-461D-894B-AAD0A58CFCAC}" type="datetimeFigureOut">
              <a:rPr lang="en-US" smtClean="0"/>
              <a:t>11/20/2019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97AA0D-3D6A-4FC8-8642-4752F7EF9B48}" type="slidenum">
              <a:rPr lang="en-US" smtClean="0"/>
              <a:t>‹#›</a:t>
            </a:fld>
            <a:endParaRPr lang="en-US"/>
          </a:p>
        </p:txBody>
      </p:sp>
    </p:spTree>
    <p:extLst>
      <p:ext uri="{BB962C8B-B14F-4D97-AF65-F5344CB8AC3E}">
        <p14:creationId xmlns:p14="http://schemas.microsoft.com/office/powerpoint/2010/main" val="38151480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4"/>
            <a:ext cx="2743200" cy="365125"/>
          </a:xfrm>
          <a:prstGeom prst="rect">
            <a:avLst/>
          </a:prstGeom>
        </p:spPr>
        <p:txBody>
          <a:bodyPr/>
          <a:lstStyle/>
          <a:p>
            <a:fld id="{A33D2513-0839-461D-894B-AAD0A58CFCAC}" type="datetimeFigureOut">
              <a:rPr lang="en-US" smtClean="0"/>
              <a:t>11/20/2019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97AA0D-3D6A-4FC8-8642-4752F7EF9B48}" type="slidenum">
              <a:rPr lang="en-US" smtClean="0"/>
              <a:t>‹#›</a:t>
            </a:fld>
            <a:endParaRPr lang="en-US"/>
          </a:p>
        </p:txBody>
      </p:sp>
    </p:spTree>
    <p:extLst>
      <p:ext uri="{BB962C8B-B14F-4D97-AF65-F5344CB8AC3E}">
        <p14:creationId xmlns:p14="http://schemas.microsoft.com/office/powerpoint/2010/main" val="187849865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5_WHITE TITLE PAGE">
    <p:spTree>
      <p:nvGrpSpPr>
        <p:cNvPr id="1" name=""/>
        <p:cNvGrpSpPr/>
        <p:nvPr/>
      </p:nvGrpSpPr>
      <p:grpSpPr>
        <a:xfrm>
          <a:off x="0" y="0"/>
          <a:ext cx="0" cy="0"/>
          <a:chOff x="0" y="0"/>
          <a:chExt cx="0" cy="0"/>
        </a:xfrm>
      </p:grpSpPr>
      <p:sp>
        <p:nvSpPr>
          <p:cNvPr id="7" name="Rectangle 6"/>
          <p:cNvSpPr/>
          <p:nvPr userDrawn="1"/>
        </p:nvSpPr>
        <p:spPr>
          <a:xfrm>
            <a:off x="0" y="0"/>
            <a:ext cx="12192000" cy="667680"/>
          </a:xfrm>
          <a:prstGeom prst="rect">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1F497D">
                  <a:lumMod val="75000"/>
                </a:srgbClr>
              </a:solidFill>
            </a:endParaRPr>
          </a:p>
        </p:txBody>
      </p:sp>
      <p:sp>
        <p:nvSpPr>
          <p:cNvPr id="3" name="Text Placeholder 2"/>
          <p:cNvSpPr>
            <a:spLocks noGrp="1"/>
          </p:cNvSpPr>
          <p:nvPr>
            <p:ph type="body" sz="quarter" idx="10"/>
          </p:nvPr>
        </p:nvSpPr>
        <p:spPr>
          <a:xfrm>
            <a:off x="1219200" y="2133600"/>
            <a:ext cx="9855200" cy="39624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indent="-228600">
              <a:buFont typeface="Arial" pitchFamily="34" charset="0"/>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a:xfrm>
            <a:off x="1117600" y="960438"/>
            <a:ext cx="9956800" cy="944562"/>
          </a:xfrm>
        </p:spPr>
        <p:txBody>
          <a:bodyPr/>
          <a:lstStyle>
            <a:lvl1pPr>
              <a:defRPr>
                <a:solidFill>
                  <a:srgbClr val="0E99C0"/>
                </a:solidFill>
              </a:defRPr>
            </a:lvl1pPr>
          </a:lstStyle>
          <a:p>
            <a:r>
              <a:rPr lang="en-US" dirty="0"/>
              <a:t>Click to edit Master title style</a:t>
            </a:r>
          </a:p>
        </p:txBody>
      </p:sp>
      <p:pic>
        <p:nvPicPr>
          <p:cNvPr id="9" name="Picture 8" descr="hptn_ppt_logo_v1.png"/>
          <p:cNvPicPr>
            <a:picLocks noChangeAspect="1"/>
          </p:cNvPicPr>
          <p:nvPr userDrawn="1"/>
        </p:nvPicPr>
        <p:blipFill>
          <a:blip r:embed="rId2"/>
          <a:stretch>
            <a:fillRect/>
          </a:stretch>
        </p:blipFill>
        <p:spPr>
          <a:xfrm>
            <a:off x="609602" y="136306"/>
            <a:ext cx="2757271" cy="531081"/>
          </a:xfrm>
          <a:prstGeom prst="rect">
            <a:avLst/>
          </a:prstGeom>
        </p:spPr>
      </p:pic>
    </p:spTree>
    <p:extLst>
      <p:ext uri="{BB962C8B-B14F-4D97-AF65-F5344CB8AC3E}">
        <p14:creationId xmlns:p14="http://schemas.microsoft.com/office/powerpoint/2010/main" val="3572811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060" name="Picture 12" descr="ppt_footerRevisedBlueAllBlack"/>
          <p:cNvPicPr>
            <a:picLocks noChangeAspect="1" noChangeArrowheads="1"/>
          </p:cNvPicPr>
          <p:nvPr/>
        </p:nvPicPr>
        <p:blipFill>
          <a:blip r:embed="rId2" cstate="print"/>
          <a:srcRect/>
          <a:stretch>
            <a:fillRect/>
          </a:stretch>
        </p:blipFill>
        <p:spPr bwMode="auto">
          <a:xfrm>
            <a:off x="0" y="5949953"/>
            <a:ext cx="12192000" cy="987425"/>
          </a:xfrm>
          <a:prstGeom prst="rect">
            <a:avLst/>
          </a:prstGeom>
          <a:noFill/>
        </p:spPr>
      </p:pic>
      <p:sp>
        <p:nvSpPr>
          <p:cNvPr id="2050" name="Rectangle 2"/>
          <p:cNvSpPr>
            <a:spLocks noGrp="1" noChangeArrowheads="1"/>
          </p:cNvSpPr>
          <p:nvPr>
            <p:ph type="ctrTitle"/>
          </p:nvPr>
        </p:nvSpPr>
        <p:spPr>
          <a:xfrm>
            <a:off x="1824567" y="1365391"/>
            <a:ext cx="8534400" cy="707886"/>
          </a:xfrm>
        </p:spPr>
        <p:txBody>
          <a:bodyPr/>
          <a:lstStyle>
            <a:lvl1pPr>
              <a:defRPr/>
            </a:lvl1pPr>
          </a:lstStyle>
          <a:p>
            <a:r>
              <a:rPr lang="en-US"/>
              <a:t>Click to edit Master title style</a:t>
            </a:r>
          </a:p>
        </p:txBody>
      </p:sp>
      <p:sp>
        <p:nvSpPr>
          <p:cNvPr id="2051" name="Rectangle 3"/>
          <p:cNvSpPr>
            <a:spLocks noGrp="1" noChangeArrowheads="1"/>
          </p:cNvSpPr>
          <p:nvPr>
            <p:ph type="subTitle" idx="1"/>
          </p:nvPr>
        </p:nvSpPr>
        <p:spPr>
          <a:xfrm>
            <a:off x="1824567" y="2911475"/>
            <a:ext cx="8636000" cy="1752600"/>
          </a:xfrm>
        </p:spPr>
        <p:txBody>
          <a:bodyPr/>
          <a:lstStyle>
            <a:lvl1pPr marL="0" indent="0" algn="ctr">
              <a:buFontTx/>
              <a:buNone/>
              <a:defRPr/>
            </a:lvl1pPr>
          </a:lstStyle>
          <a:p>
            <a:r>
              <a:rPr lang="en-US"/>
              <a:t>Click to edit Master subtitle style</a:t>
            </a:r>
          </a:p>
        </p:txBody>
      </p:sp>
      <p:sp>
        <p:nvSpPr>
          <p:cNvPr id="2052" name="Rectangle 4"/>
          <p:cNvSpPr>
            <a:spLocks noGrp="1" noChangeArrowheads="1"/>
          </p:cNvSpPr>
          <p:nvPr>
            <p:ph type="dt" sz="half" idx="2"/>
          </p:nvPr>
        </p:nvSpPr>
        <p:spPr>
          <a:xfrm>
            <a:off x="1761069" y="5378450"/>
            <a:ext cx="2163233" cy="457200"/>
          </a:xfrm>
        </p:spPr>
        <p:txBody>
          <a:bodyPr/>
          <a:lstStyle>
            <a:lvl1pPr>
              <a:defRPr/>
            </a:lvl1pPr>
          </a:lstStyle>
          <a:p>
            <a:fld id="{B5FA46DD-6EEB-40DC-B65D-B223E04F6640}" type="datetimeFigureOut">
              <a:rPr lang="en-US" smtClean="0"/>
              <a:pPr/>
              <a:t>11/20/2019</a:t>
            </a:fld>
            <a:endParaRPr lang="en-US"/>
          </a:p>
        </p:txBody>
      </p:sp>
      <p:sp>
        <p:nvSpPr>
          <p:cNvPr id="2053" name="Rectangle 5"/>
          <p:cNvSpPr>
            <a:spLocks noGrp="1" noChangeArrowheads="1"/>
          </p:cNvSpPr>
          <p:nvPr>
            <p:ph type="ftr" sz="quarter" idx="3"/>
          </p:nvPr>
        </p:nvSpPr>
        <p:spPr>
          <a:xfrm>
            <a:off x="4229101" y="5378450"/>
            <a:ext cx="3996267" cy="457200"/>
          </a:xfrm>
        </p:spPr>
        <p:txBody>
          <a:bodyPr/>
          <a:lstStyle>
            <a:lvl1pPr>
              <a:defRPr/>
            </a:lvl1pPr>
          </a:lstStyle>
          <a:p>
            <a:endParaRPr lang="en-US"/>
          </a:p>
        </p:txBody>
      </p:sp>
      <p:sp>
        <p:nvSpPr>
          <p:cNvPr id="2054" name="Rectangle 6"/>
          <p:cNvSpPr>
            <a:spLocks noGrp="1" noChangeArrowheads="1"/>
          </p:cNvSpPr>
          <p:nvPr>
            <p:ph type="sldNum" sz="quarter" idx="4"/>
          </p:nvPr>
        </p:nvSpPr>
        <p:spPr>
          <a:xfrm>
            <a:off x="8733367" y="5378450"/>
            <a:ext cx="1828800" cy="457200"/>
          </a:xfrm>
        </p:spPr>
        <p:txBody>
          <a:bodyPr/>
          <a:lstStyle>
            <a:lvl1pPr>
              <a:defRPr/>
            </a:lvl1pPr>
          </a:lstStyle>
          <a:p>
            <a:fld id="{8653F692-298B-4D53-AF24-D5048F6CFA4F}" type="slidenum">
              <a:rPr lang="en-US" smtClean="0"/>
              <a:pPr/>
              <a:t>‹#›</a:t>
            </a:fld>
            <a:endParaRPr lang="en-US"/>
          </a:p>
        </p:txBody>
      </p:sp>
    </p:spTree>
    <p:extLst>
      <p:ext uri="{BB962C8B-B14F-4D97-AF65-F5344CB8AC3E}">
        <p14:creationId xmlns:p14="http://schemas.microsoft.com/office/powerpoint/2010/main" val="37297734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B5FA46DD-6EEB-40DC-B65D-B223E04F6640}" type="datetimeFigureOut">
              <a:rPr lang="en-US" smtClean="0"/>
              <a:pPr/>
              <a:t>11/20/2019</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653F692-298B-4D53-AF24-D5048F6CFA4F}" type="slidenum">
              <a:rPr lang="en-US" smtClean="0"/>
              <a:pPr/>
              <a:t>‹#›</a:t>
            </a:fld>
            <a:endParaRPr lang="en-US"/>
          </a:p>
        </p:txBody>
      </p:sp>
    </p:spTree>
    <p:extLst>
      <p:ext uri="{BB962C8B-B14F-4D97-AF65-F5344CB8AC3E}">
        <p14:creationId xmlns:p14="http://schemas.microsoft.com/office/powerpoint/2010/main" val="8233855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70788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B5FA46DD-6EEB-40DC-B65D-B223E04F6640}" type="datetimeFigureOut">
              <a:rPr lang="en-US" smtClean="0"/>
              <a:pPr/>
              <a:t>11/20/2019</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653F692-298B-4D53-AF24-D5048F6CFA4F}" type="slidenum">
              <a:rPr lang="en-US" smtClean="0"/>
              <a:pPr/>
              <a:t>‹#›</a:t>
            </a:fld>
            <a:endParaRPr lang="en-US"/>
          </a:p>
        </p:txBody>
      </p:sp>
    </p:spTree>
    <p:extLst>
      <p:ext uri="{BB962C8B-B14F-4D97-AF65-F5344CB8AC3E}">
        <p14:creationId xmlns:p14="http://schemas.microsoft.com/office/powerpoint/2010/main" val="40022041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17600" y="1539878"/>
            <a:ext cx="4927600" cy="3686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48400" y="1539878"/>
            <a:ext cx="4927600" cy="3686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fld id="{B5FA46DD-6EEB-40DC-B65D-B223E04F6640}" type="datetimeFigureOut">
              <a:rPr lang="en-US" smtClean="0"/>
              <a:pPr/>
              <a:t>11/20/2019</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653F692-298B-4D53-AF24-D5048F6CFA4F}" type="slidenum">
              <a:rPr lang="en-US" smtClean="0"/>
              <a:pPr/>
              <a:t>‹#›</a:t>
            </a:fld>
            <a:endParaRPr lang="en-US"/>
          </a:p>
        </p:txBody>
      </p:sp>
    </p:spTree>
    <p:extLst>
      <p:ext uri="{BB962C8B-B14F-4D97-AF65-F5344CB8AC3E}">
        <p14:creationId xmlns:p14="http://schemas.microsoft.com/office/powerpoint/2010/main" val="485461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E02A282-7EC3-4361-8909-D5C10FA424EE}"/>
              </a:ext>
            </a:extLst>
          </p:cNvPr>
          <p:cNvSpPr>
            <a:spLocks noGrp="1"/>
          </p:cNvSpPr>
          <p:nvPr>
            <p:ph type="sldNum" sz="quarter" idx="12"/>
          </p:nvPr>
        </p:nvSpPr>
        <p:spPr/>
        <p:txBody>
          <a:bodyPr/>
          <a:lstStyle/>
          <a:p>
            <a:fld id="{CFD22C3C-9CA1-419B-857D-33C58025B444}" type="slidenum">
              <a:rPr lang="en-US" smtClean="0"/>
              <a:t>‹#›</a:t>
            </a:fld>
            <a:endParaRPr lang="en-US"/>
          </a:p>
        </p:txBody>
      </p:sp>
    </p:spTree>
    <p:extLst>
      <p:ext uri="{BB962C8B-B14F-4D97-AF65-F5344CB8AC3E}">
        <p14:creationId xmlns:p14="http://schemas.microsoft.com/office/powerpoint/2010/main" val="42773417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9752"/>
            <a:ext cx="10972800" cy="707886"/>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fld id="{B5FA46DD-6EEB-40DC-B65D-B223E04F6640}" type="datetimeFigureOut">
              <a:rPr lang="en-US" smtClean="0"/>
              <a:pPr/>
              <a:t>11/20/2019</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653F692-298B-4D53-AF24-D5048F6CFA4F}" type="slidenum">
              <a:rPr lang="en-US" smtClean="0"/>
              <a:pPr/>
              <a:t>‹#›</a:t>
            </a:fld>
            <a:endParaRPr lang="en-US"/>
          </a:p>
        </p:txBody>
      </p:sp>
    </p:spTree>
    <p:extLst>
      <p:ext uri="{BB962C8B-B14F-4D97-AF65-F5344CB8AC3E}">
        <p14:creationId xmlns:p14="http://schemas.microsoft.com/office/powerpoint/2010/main" val="114403669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fld id="{B5FA46DD-6EEB-40DC-B65D-B223E04F6640}" type="datetimeFigureOut">
              <a:rPr lang="en-US" smtClean="0"/>
              <a:pPr/>
              <a:t>11/20/2019</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8653F692-298B-4D53-AF24-D5048F6CFA4F}" type="slidenum">
              <a:rPr lang="en-US" smtClean="0"/>
              <a:pPr/>
              <a:t>‹#›</a:t>
            </a:fld>
            <a:endParaRPr lang="en-US"/>
          </a:p>
        </p:txBody>
      </p:sp>
    </p:spTree>
    <p:extLst>
      <p:ext uri="{BB962C8B-B14F-4D97-AF65-F5344CB8AC3E}">
        <p14:creationId xmlns:p14="http://schemas.microsoft.com/office/powerpoint/2010/main" val="10623460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B5FA46DD-6EEB-40DC-B65D-B223E04F6640}" type="datetimeFigureOut">
              <a:rPr lang="en-US" smtClean="0"/>
              <a:pPr/>
              <a:t>11/20/2019</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653F692-298B-4D53-AF24-D5048F6CFA4F}" type="slidenum">
              <a:rPr lang="en-US" smtClean="0"/>
              <a:pPr/>
              <a:t>‹#›</a:t>
            </a:fld>
            <a:endParaRPr lang="en-US"/>
          </a:p>
        </p:txBody>
      </p:sp>
    </p:spTree>
    <p:extLst>
      <p:ext uri="{BB962C8B-B14F-4D97-AF65-F5344CB8AC3E}">
        <p14:creationId xmlns:p14="http://schemas.microsoft.com/office/powerpoint/2010/main" val="21887916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034990"/>
            <a:ext cx="4011084" cy="40011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B5FA46DD-6EEB-40DC-B65D-B223E04F6640}" type="datetimeFigureOut">
              <a:rPr lang="en-US" smtClean="0"/>
              <a:pPr/>
              <a:t>11/20/2019</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653F692-298B-4D53-AF24-D5048F6CFA4F}" type="slidenum">
              <a:rPr lang="en-US" smtClean="0"/>
              <a:pPr/>
              <a:t>‹#›</a:t>
            </a:fld>
            <a:endParaRPr lang="en-US"/>
          </a:p>
        </p:txBody>
      </p:sp>
    </p:spTree>
    <p:extLst>
      <p:ext uri="{BB962C8B-B14F-4D97-AF65-F5344CB8AC3E}">
        <p14:creationId xmlns:p14="http://schemas.microsoft.com/office/powerpoint/2010/main" val="369921200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967228"/>
            <a:ext cx="7315200" cy="400110"/>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B5FA46DD-6EEB-40DC-B65D-B223E04F6640}" type="datetimeFigureOut">
              <a:rPr lang="en-US" smtClean="0"/>
              <a:pPr/>
              <a:t>11/20/2019</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653F692-298B-4D53-AF24-D5048F6CFA4F}" type="slidenum">
              <a:rPr lang="en-US" smtClean="0"/>
              <a:pPr/>
              <a:t>‹#›</a:t>
            </a:fld>
            <a:endParaRPr lang="en-US"/>
          </a:p>
        </p:txBody>
      </p:sp>
    </p:spTree>
    <p:extLst>
      <p:ext uri="{BB962C8B-B14F-4D97-AF65-F5344CB8AC3E}">
        <p14:creationId xmlns:p14="http://schemas.microsoft.com/office/powerpoint/2010/main" val="26128524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B5FA46DD-6EEB-40DC-B65D-B223E04F6640}" type="datetimeFigureOut">
              <a:rPr lang="en-US" smtClean="0"/>
              <a:pPr/>
              <a:t>11/20/2019</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653F692-298B-4D53-AF24-D5048F6CFA4F}" type="slidenum">
              <a:rPr lang="en-US" smtClean="0"/>
              <a:pPr/>
              <a:t>‹#›</a:t>
            </a:fld>
            <a:endParaRPr lang="en-US"/>
          </a:p>
        </p:txBody>
      </p:sp>
    </p:spTree>
    <p:extLst>
      <p:ext uri="{BB962C8B-B14F-4D97-AF65-F5344CB8AC3E}">
        <p14:creationId xmlns:p14="http://schemas.microsoft.com/office/powerpoint/2010/main" val="309019091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61400" y="609600"/>
            <a:ext cx="1415772" cy="4616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17600" y="609600"/>
            <a:ext cx="7340600" cy="4616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B5FA46DD-6EEB-40DC-B65D-B223E04F6640}" type="datetimeFigureOut">
              <a:rPr lang="en-US" smtClean="0"/>
              <a:pPr/>
              <a:t>11/20/2019</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653F692-298B-4D53-AF24-D5048F6CFA4F}" type="slidenum">
              <a:rPr lang="en-US" smtClean="0"/>
              <a:pPr/>
              <a:t>‹#›</a:t>
            </a:fld>
            <a:endParaRPr lang="en-US"/>
          </a:p>
        </p:txBody>
      </p:sp>
    </p:spTree>
    <p:extLst>
      <p:ext uri="{BB962C8B-B14F-4D97-AF65-F5344CB8AC3E}">
        <p14:creationId xmlns:p14="http://schemas.microsoft.com/office/powerpoint/2010/main" val="133435171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lvl1pPr>
              <a:defRPr baseline="0">
                <a:solidFill>
                  <a:srgbClr val="1C3B61"/>
                </a:solidFill>
              </a:defRPr>
            </a:lvl1pPr>
          </a:lstStyle>
          <a:p>
            <a:r>
              <a:rPr lang="en-US" dirty="0"/>
              <a:t>Click to edit Master title style</a:t>
            </a:r>
          </a:p>
        </p:txBody>
      </p:sp>
      <p:sp>
        <p:nvSpPr>
          <p:cNvPr id="14" name="Text Placeholder 13"/>
          <p:cNvSpPr>
            <a:spLocks noGrp="1"/>
          </p:cNvSpPr>
          <p:nvPr>
            <p:ph type="body" sz="quarter" idx="13"/>
          </p:nvPr>
        </p:nvSpPr>
        <p:spPr>
          <a:xfrm>
            <a:off x="610656" y="1261872"/>
            <a:ext cx="10967515" cy="5029200"/>
          </a:xfrm>
        </p:spPr>
        <p:txBody>
          <a:bodyPr/>
          <a:lstStyle>
            <a:lvl1pPr marL="0" indent="0">
              <a:defRPr>
                <a:solidFill>
                  <a:srgbClr val="1C3B61"/>
                </a:solidFill>
              </a:defRPr>
            </a:lvl1pPr>
            <a:lvl2pPr marL="117472" indent="-117472">
              <a:spcBef>
                <a:spcPts val="984"/>
              </a:spcBef>
              <a:buClrTx/>
              <a:buSzPct val="100000"/>
              <a:defRPr sz="1600" i="1" baseline="0">
                <a:solidFill>
                  <a:srgbClr val="1C3B61"/>
                </a:solidFill>
              </a:defRPr>
            </a:lvl2pPr>
          </a:lstStyle>
          <a:p>
            <a:pPr lvl="0"/>
            <a:r>
              <a:rPr lang="en-US" dirty="0"/>
              <a:t>Click to edit Master text styles</a:t>
            </a:r>
          </a:p>
          <a:p>
            <a:pPr lvl="1"/>
            <a:r>
              <a:rPr lang="en-US" dirty="0"/>
              <a:t>Second level</a:t>
            </a:r>
          </a:p>
        </p:txBody>
      </p:sp>
      <p:sp>
        <p:nvSpPr>
          <p:cNvPr id="4" name="Rectangle 11"/>
          <p:cNvSpPr>
            <a:spLocks noGrp="1" noChangeArrowheads="1"/>
          </p:cNvSpPr>
          <p:nvPr>
            <p:ph type="ftr" sz="quarter" idx="14"/>
          </p:nvPr>
        </p:nvSpPr>
        <p:spPr>
          <a:xfrm>
            <a:off x="7859714" y="6492875"/>
            <a:ext cx="3409951" cy="228600"/>
          </a:xfrm>
        </p:spPr>
        <p:txBody>
          <a:bodyPr/>
          <a:lstStyle>
            <a:lvl1pPr>
              <a:defRPr/>
            </a:lvl1pPr>
          </a:lstStyle>
          <a:p>
            <a:pPr>
              <a:defRPr/>
            </a:pPr>
            <a:r>
              <a:rPr lang="en-US" altLang="en-US">
                <a:solidFill>
                  <a:srgbClr val="1C3B61"/>
                </a:solidFill>
              </a:rPr>
              <a:t>© Fred Hutchinson Cancer Research Center </a:t>
            </a:r>
          </a:p>
        </p:txBody>
      </p:sp>
      <p:sp>
        <p:nvSpPr>
          <p:cNvPr id="5" name="Rectangle 12"/>
          <p:cNvSpPr>
            <a:spLocks noGrp="1" noChangeArrowheads="1"/>
          </p:cNvSpPr>
          <p:nvPr>
            <p:ph type="sldNum" sz="quarter" idx="15"/>
          </p:nvPr>
        </p:nvSpPr>
        <p:spPr/>
        <p:txBody>
          <a:bodyPr/>
          <a:lstStyle>
            <a:lvl1pPr>
              <a:defRPr/>
            </a:lvl1pPr>
          </a:lstStyle>
          <a:p>
            <a:fld id="{F270BC51-205C-4466-94F0-3121FA2B80A9}" type="slidenum">
              <a:rPr lang="en-US" altLang="en-US">
                <a:solidFill>
                  <a:srgbClr val="1C3B61"/>
                </a:solidFill>
              </a:rPr>
              <a:pPr/>
              <a:t>‹#›</a:t>
            </a:fld>
            <a:endParaRPr lang="en-US" altLang="en-US">
              <a:solidFill>
                <a:srgbClr val="1C3B61"/>
              </a:solidFill>
            </a:endParaRPr>
          </a:p>
        </p:txBody>
      </p:sp>
    </p:spTree>
    <p:extLst>
      <p:ext uri="{BB962C8B-B14F-4D97-AF65-F5344CB8AC3E}">
        <p14:creationId xmlns:p14="http://schemas.microsoft.com/office/powerpoint/2010/main" val="16715178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7" name="Content Placeholder 6"/>
          <p:cNvSpPr>
            <a:spLocks noGrp="1"/>
          </p:cNvSpPr>
          <p:nvPr>
            <p:ph sz="quarter" idx="15"/>
          </p:nvPr>
        </p:nvSpPr>
        <p:spPr>
          <a:xfrm>
            <a:off x="647700" y="1160463"/>
            <a:ext cx="10748963" cy="5199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ftr" sz="quarter" idx="16"/>
          </p:nvPr>
        </p:nvSpPr>
        <p:spPr>
          <a:xfrm>
            <a:off x="7859714" y="6492875"/>
            <a:ext cx="3409951" cy="228600"/>
          </a:xfrm>
        </p:spPr>
        <p:txBody>
          <a:bodyPr/>
          <a:lstStyle>
            <a:lvl1pPr>
              <a:defRPr/>
            </a:lvl1pPr>
          </a:lstStyle>
          <a:p>
            <a:pPr>
              <a:defRPr/>
            </a:pPr>
            <a:r>
              <a:rPr lang="en-US" altLang="en-US">
                <a:solidFill>
                  <a:srgbClr val="1C3B61"/>
                </a:solidFill>
              </a:rPr>
              <a:t>© Fred Hutchinson Cancer Research Center </a:t>
            </a:r>
          </a:p>
        </p:txBody>
      </p:sp>
      <p:sp>
        <p:nvSpPr>
          <p:cNvPr id="5" name="Rectangle 12"/>
          <p:cNvSpPr>
            <a:spLocks noGrp="1" noChangeArrowheads="1"/>
          </p:cNvSpPr>
          <p:nvPr>
            <p:ph type="sldNum" sz="quarter" idx="17"/>
          </p:nvPr>
        </p:nvSpPr>
        <p:spPr/>
        <p:txBody>
          <a:bodyPr/>
          <a:lstStyle>
            <a:lvl1pPr>
              <a:defRPr/>
            </a:lvl1pPr>
          </a:lstStyle>
          <a:p>
            <a:fld id="{B8FB64E6-7981-442A-B286-05E7857C65BC}" type="slidenum">
              <a:rPr lang="en-US" altLang="en-US">
                <a:solidFill>
                  <a:srgbClr val="1C3B61"/>
                </a:solidFill>
              </a:rPr>
              <a:pPr/>
              <a:t>‹#›</a:t>
            </a:fld>
            <a:endParaRPr lang="en-US" altLang="en-US">
              <a:solidFill>
                <a:srgbClr val="1C3B61"/>
              </a:solidFill>
            </a:endParaRPr>
          </a:p>
        </p:txBody>
      </p:sp>
    </p:spTree>
    <p:extLst>
      <p:ext uri="{BB962C8B-B14F-4D97-AF65-F5344CB8AC3E}">
        <p14:creationId xmlns:p14="http://schemas.microsoft.com/office/powerpoint/2010/main" val="24974956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6" name="Text Placeholder 5"/>
          <p:cNvSpPr>
            <a:spLocks noGrp="1"/>
          </p:cNvSpPr>
          <p:nvPr>
            <p:ph type="body" sz="quarter" idx="12"/>
          </p:nvPr>
        </p:nvSpPr>
        <p:spPr>
          <a:xfrm>
            <a:off x="611716" y="1261872"/>
            <a:ext cx="10968568" cy="4846320"/>
          </a:xfrm>
        </p:spPr>
        <p:txBody>
          <a:bodyPr numCol="2" spcCol="457200"/>
          <a:lstStyle>
            <a:lvl1pPr marL="0" indent="0">
              <a:defRPr baseline="0">
                <a:solidFill>
                  <a:srgbClr val="1C3B61"/>
                </a:solidFill>
              </a:defRPr>
            </a:lvl1pPr>
            <a:lvl2pPr marL="115885" indent="-118869">
              <a:spcBef>
                <a:spcPts val="900"/>
              </a:spcBef>
              <a:buFont typeface="Arial"/>
              <a:buChar char="•"/>
              <a:defRPr sz="1800">
                <a:solidFill>
                  <a:srgbClr val="1C3B61"/>
                </a:solidFill>
              </a:defRPr>
            </a:lvl2pPr>
            <a:lvl3pPr marL="279393" indent="-111123">
              <a:buFont typeface="Lucida Grande"/>
              <a:buChar char="-"/>
              <a:defRPr sz="1400" baseline="0">
                <a:solidFill>
                  <a:srgbClr val="1C3B61"/>
                </a:solidFill>
              </a:defRPr>
            </a:lvl3pPr>
          </a:lstStyle>
          <a:p>
            <a:pPr lvl="0"/>
            <a:r>
              <a:rPr lang="en-US" dirty="0"/>
              <a:t>Click to edit Master text styles</a:t>
            </a:r>
          </a:p>
          <a:p>
            <a:pPr lvl="1"/>
            <a:r>
              <a:rPr lang="en-US" dirty="0"/>
              <a:t>Second level</a:t>
            </a:r>
          </a:p>
          <a:p>
            <a:pPr lvl="2"/>
            <a:r>
              <a:rPr lang="en-US" dirty="0"/>
              <a:t>Third level</a:t>
            </a:r>
          </a:p>
        </p:txBody>
      </p:sp>
      <p:sp>
        <p:nvSpPr>
          <p:cNvPr id="4" name="Rectangle 11"/>
          <p:cNvSpPr>
            <a:spLocks noGrp="1" noChangeArrowheads="1"/>
          </p:cNvSpPr>
          <p:nvPr>
            <p:ph type="ftr" sz="quarter" idx="13"/>
          </p:nvPr>
        </p:nvSpPr>
        <p:spPr>
          <a:xfrm>
            <a:off x="7859714" y="6492875"/>
            <a:ext cx="3409951" cy="228600"/>
          </a:xfrm>
        </p:spPr>
        <p:txBody>
          <a:bodyPr/>
          <a:lstStyle>
            <a:lvl1pPr>
              <a:defRPr/>
            </a:lvl1pPr>
          </a:lstStyle>
          <a:p>
            <a:pPr>
              <a:defRPr/>
            </a:pPr>
            <a:r>
              <a:rPr lang="en-US" altLang="en-US">
                <a:solidFill>
                  <a:srgbClr val="1C3B61"/>
                </a:solidFill>
              </a:rPr>
              <a:t>© Fred Hutchinson Cancer Research Center </a:t>
            </a:r>
          </a:p>
        </p:txBody>
      </p:sp>
      <p:sp>
        <p:nvSpPr>
          <p:cNvPr id="5" name="Rectangle 12"/>
          <p:cNvSpPr>
            <a:spLocks noGrp="1" noChangeArrowheads="1"/>
          </p:cNvSpPr>
          <p:nvPr>
            <p:ph type="sldNum" sz="quarter" idx="14"/>
          </p:nvPr>
        </p:nvSpPr>
        <p:spPr/>
        <p:txBody>
          <a:bodyPr/>
          <a:lstStyle>
            <a:lvl1pPr>
              <a:defRPr/>
            </a:lvl1pPr>
          </a:lstStyle>
          <a:p>
            <a:fld id="{F26EA99C-8840-40A8-B48B-00AAE3BBD939}" type="slidenum">
              <a:rPr lang="en-US" altLang="en-US">
                <a:solidFill>
                  <a:srgbClr val="1C3B61"/>
                </a:solidFill>
              </a:rPr>
              <a:pPr/>
              <a:t>‹#›</a:t>
            </a:fld>
            <a:endParaRPr lang="en-US" altLang="en-US">
              <a:solidFill>
                <a:srgbClr val="1C3B61"/>
              </a:solidFill>
            </a:endParaRPr>
          </a:p>
        </p:txBody>
      </p:sp>
    </p:spTree>
    <p:extLst>
      <p:ext uri="{BB962C8B-B14F-4D97-AF65-F5344CB8AC3E}">
        <p14:creationId xmlns:p14="http://schemas.microsoft.com/office/powerpoint/2010/main" val="3436619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6" name="Text Placeholder 5"/>
          <p:cNvSpPr>
            <a:spLocks noGrp="1"/>
          </p:cNvSpPr>
          <p:nvPr>
            <p:ph type="body" sz="quarter" idx="12"/>
          </p:nvPr>
        </p:nvSpPr>
        <p:spPr>
          <a:xfrm>
            <a:off x="611716" y="1261872"/>
            <a:ext cx="10968568" cy="4846320"/>
          </a:xfrm>
        </p:spPr>
        <p:txBody>
          <a:bodyPr numCol="2" spcCol="457200"/>
          <a:lstStyle>
            <a:lvl1pPr marL="0" indent="0">
              <a:defRPr baseline="0">
                <a:solidFill>
                  <a:srgbClr val="1C3B61"/>
                </a:solidFill>
              </a:defRPr>
            </a:lvl1pPr>
            <a:lvl2pPr marL="115885" indent="-118869">
              <a:spcBef>
                <a:spcPts val="900"/>
              </a:spcBef>
              <a:buFont typeface="Arial"/>
              <a:buChar char="•"/>
              <a:defRPr sz="1800">
                <a:solidFill>
                  <a:srgbClr val="1C3B61"/>
                </a:solidFill>
              </a:defRPr>
            </a:lvl2pPr>
            <a:lvl3pPr marL="279393" indent="-111123">
              <a:buFont typeface="Lucida Grande"/>
              <a:buChar char="-"/>
              <a:defRPr sz="1400" baseline="0">
                <a:solidFill>
                  <a:srgbClr val="1C3B61"/>
                </a:solidFill>
              </a:defRPr>
            </a:lvl3pPr>
          </a:lstStyle>
          <a:p>
            <a:pPr lvl="0"/>
            <a:r>
              <a:rPr lang="en-US" dirty="0"/>
              <a:t>Click to edit Master text styles</a:t>
            </a:r>
          </a:p>
          <a:p>
            <a:pPr lvl="1"/>
            <a:r>
              <a:rPr lang="en-US" dirty="0"/>
              <a:t>Second level</a:t>
            </a:r>
          </a:p>
          <a:p>
            <a:pPr lvl="2"/>
            <a:r>
              <a:rPr lang="en-US" dirty="0"/>
              <a:t>Third level</a:t>
            </a:r>
          </a:p>
        </p:txBody>
      </p:sp>
      <p:sp>
        <p:nvSpPr>
          <p:cNvPr id="5" name="Rectangle 12"/>
          <p:cNvSpPr>
            <a:spLocks noGrp="1" noChangeArrowheads="1"/>
          </p:cNvSpPr>
          <p:nvPr>
            <p:ph type="sldNum" sz="quarter" idx="14"/>
          </p:nvPr>
        </p:nvSpPr>
        <p:spPr/>
        <p:txBody>
          <a:bodyPr/>
          <a:lstStyle>
            <a:lvl1pPr>
              <a:defRPr/>
            </a:lvl1pPr>
          </a:lstStyle>
          <a:p>
            <a:fld id="{F26EA99C-8840-40A8-B48B-00AAE3BBD939}" type="slidenum">
              <a:rPr lang="en-US" altLang="en-US"/>
              <a:pPr/>
              <a:t>‹#›</a:t>
            </a:fld>
            <a:endParaRPr lang="en-US" altLang="en-US"/>
          </a:p>
        </p:txBody>
      </p:sp>
    </p:spTree>
    <p:extLst>
      <p:ext uri="{BB962C8B-B14F-4D97-AF65-F5344CB8AC3E}">
        <p14:creationId xmlns:p14="http://schemas.microsoft.com/office/powerpoint/2010/main" val="21001456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4" name="Content Placeholder 3"/>
          <p:cNvSpPr>
            <a:spLocks noGrp="1"/>
          </p:cNvSpPr>
          <p:nvPr>
            <p:ph sz="quarter" idx="16"/>
          </p:nvPr>
        </p:nvSpPr>
        <p:spPr>
          <a:xfrm>
            <a:off x="655637" y="1228725"/>
            <a:ext cx="5308600" cy="4878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p:cNvSpPr>
            <a:spLocks noGrp="1"/>
          </p:cNvSpPr>
          <p:nvPr>
            <p:ph sz="quarter" idx="17"/>
          </p:nvPr>
        </p:nvSpPr>
        <p:spPr>
          <a:xfrm>
            <a:off x="6127751" y="1270001"/>
            <a:ext cx="5165725" cy="48371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ftr" sz="quarter" idx="18"/>
          </p:nvPr>
        </p:nvSpPr>
        <p:spPr>
          <a:xfrm>
            <a:off x="7859714" y="6492875"/>
            <a:ext cx="3409951" cy="228600"/>
          </a:xfrm>
        </p:spPr>
        <p:txBody>
          <a:bodyPr/>
          <a:lstStyle>
            <a:lvl1pPr>
              <a:defRPr/>
            </a:lvl1pPr>
          </a:lstStyle>
          <a:p>
            <a:pPr>
              <a:defRPr/>
            </a:pPr>
            <a:r>
              <a:rPr lang="en-US" altLang="en-US">
                <a:solidFill>
                  <a:srgbClr val="1C3B61"/>
                </a:solidFill>
              </a:rPr>
              <a:t>© Fred Hutchinson Cancer Research Center </a:t>
            </a:r>
          </a:p>
        </p:txBody>
      </p:sp>
      <p:sp>
        <p:nvSpPr>
          <p:cNvPr id="6" name="Rectangle 12"/>
          <p:cNvSpPr>
            <a:spLocks noGrp="1" noChangeArrowheads="1"/>
          </p:cNvSpPr>
          <p:nvPr>
            <p:ph type="sldNum" sz="quarter" idx="19"/>
          </p:nvPr>
        </p:nvSpPr>
        <p:spPr/>
        <p:txBody>
          <a:bodyPr/>
          <a:lstStyle>
            <a:lvl1pPr>
              <a:defRPr/>
            </a:lvl1pPr>
          </a:lstStyle>
          <a:p>
            <a:fld id="{84ECCE96-D48E-48ED-9C60-366E6F9B42FF}" type="slidenum">
              <a:rPr lang="en-US" altLang="en-US">
                <a:solidFill>
                  <a:srgbClr val="1C3B61"/>
                </a:solidFill>
              </a:rPr>
              <a:pPr/>
              <a:t>‹#›</a:t>
            </a:fld>
            <a:endParaRPr lang="en-US" altLang="en-US">
              <a:solidFill>
                <a:srgbClr val="1C3B61"/>
              </a:solidFill>
            </a:endParaRPr>
          </a:p>
        </p:txBody>
      </p:sp>
    </p:spTree>
    <p:extLst>
      <p:ext uri="{BB962C8B-B14F-4D97-AF65-F5344CB8AC3E}">
        <p14:creationId xmlns:p14="http://schemas.microsoft.com/office/powerpoint/2010/main" val="15845571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 Column Imag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6" name="Text Placeholder 5"/>
          <p:cNvSpPr>
            <a:spLocks noGrp="1"/>
          </p:cNvSpPr>
          <p:nvPr>
            <p:ph type="body" sz="quarter" idx="12"/>
          </p:nvPr>
        </p:nvSpPr>
        <p:spPr>
          <a:xfrm>
            <a:off x="611723" y="3713397"/>
            <a:ext cx="3286572" cy="2493733"/>
          </a:xfrm>
        </p:spPr>
        <p:txBody>
          <a:bodyPr spcCol="0"/>
          <a:lstStyle>
            <a:lvl1pPr marL="0" indent="0">
              <a:lnSpc>
                <a:spcPts val="1600"/>
              </a:lnSpc>
              <a:defRPr sz="1400" b="1" baseline="0">
                <a:solidFill>
                  <a:schemeClr val="bg1"/>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7" name="Picture Placeholder 6"/>
          <p:cNvSpPr>
            <a:spLocks noGrp="1"/>
          </p:cNvSpPr>
          <p:nvPr>
            <p:ph type="pic" sz="quarter" idx="13"/>
          </p:nvPr>
        </p:nvSpPr>
        <p:spPr>
          <a:xfrm>
            <a:off x="611721" y="1243018"/>
            <a:ext cx="3286571" cy="2257059"/>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3" name="Picture Placeholder 6"/>
          <p:cNvSpPr>
            <a:spLocks noGrp="1"/>
          </p:cNvSpPr>
          <p:nvPr>
            <p:ph type="pic" sz="quarter" idx="14"/>
          </p:nvPr>
        </p:nvSpPr>
        <p:spPr>
          <a:xfrm>
            <a:off x="4452717" y="1243018"/>
            <a:ext cx="3286571" cy="2257059"/>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4" name="Picture Placeholder 6"/>
          <p:cNvSpPr>
            <a:spLocks noGrp="1"/>
          </p:cNvSpPr>
          <p:nvPr>
            <p:ph type="pic" sz="quarter" idx="15"/>
          </p:nvPr>
        </p:nvSpPr>
        <p:spPr>
          <a:xfrm>
            <a:off x="8293713" y="1243018"/>
            <a:ext cx="3286571" cy="2257059"/>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1" name="Text Placeholder 5"/>
          <p:cNvSpPr>
            <a:spLocks noGrp="1"/>
          </p:cNvSpPr>
          <p:nvPr>
            <p:ph type="body" sz="quarter" idx="20"/>
          </p:nvPr>
        </p:nvSpPr>
        <p:spPr>
          <a:xfrm>
            <a:off x="4452719" y="3713397"/>
            <a:ext cx="3286572" cy="2493733"/>
          </a:xfrm>
        </p:spPr>
        <p:txBody>
          <a:bodyPr spcCol="0"/>
          <a:lstStyle>
            <a:lvl1pPr marL="0" indent="0">
              <a:lnSpc>
                <a:spcPts val="1600"/>
              </a:lnSpc>
              <a:defRPr sz="1400" b="1" baseline="0">
                <a:solidFill>
                  <a:schemeClr val="bg1"/>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12" name="Text Placeholder 5"/>
          <p:cNvSpPr>
            <a:spLocks noGrp="1"/>
          </p:cNvSpPr>
          <p:nvPr>
            <p:ph type="body" sz="quarter" idx="21"/>
          </p:nvPr>
        </p:nvSpPr>
        <p:spPr>
          <a:xfrm>
            <a:off x="8293715" y="3713397"/>
            <a:ext cx="3286572" cy="2493733"/>
          </a:xfrm>
        </p:spPr>
        <p:txBody>
          <a:bodyPr spcCol="0"/>
          <a:lstStyle>
            <a:lvl1pPr marL="0" indent="0">
              <a:lnSpc>
                <a:spcPts val="1600"/>
              </a:lnSpc>
              <a:defRPr sz="1400" b="1" baseline="0">
                <a:solidFill>
                  <a:schemeClr val="bg1"/>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9" name="Rectangle 11"/>
          <p:cNvSpPr>
            <a:spLocks noGrp="1" noChangeArrowheads="1"/>
          </p:cNvSpPr>
          <p:nvPr>
            <p:ph type="ftr" sz="quarter" idx="22"/>
          </p:nvPr>
        </p:nvSpPr>
        <p:spPr>
          <a:xfrm>
            <a:off x="7859714" y="6492875"/>
            <a:ext cx="3409951" cy="228600"/>
          </a:xfrm>
        </p:spPr>
        <p:txBody>
          <a:bodyPr/>
          <a:lstStyle>
            <a:lvl1pPr>
              <a:defRPr/>
            </a:lvl1pPr>
          </a:lstStyle>
          <a:p>
            <a:pPr>
              <a:defRPr/>
            </a:pPr>
            <a:r>
              <a:rPr lang="en-US" altLang="en-US">
                <a:solidFill>
                  <a:srgbClr val="1C3B61"/>
                </a:solidFill>
              </a:rPr>
              <a:t>© Fred Hutchinson Cancer Research Center </a:t>
            </a:r>
          </a:p>
        </p:txBody>
      </p:sp>
      <p:sp>
        <p:nvSpPr>
          <p:cNvPr id="10" name="Rectangle 12"/>
          <p:cNvSpPr>
            <a:spLocks noGrp="1" noChangeArrowheads="1"/>
          </p:cNvSpPr>
          <p:nvPr>
            <p:ph type="sldNum" sz="quarter" idx="23"/>
          </p:nvPr>
        </p:nvSpPr>
        <p:spPr/>
        <p:txBody>
          <a:bodyPr/>
          <a:lstStyle>
            <a:lvl1pPr>
              <a:defRPr/>
            </a:lvl1pPr>
          </a:lstStyle>
          <a:p>
            <a:fld id="{B7ABE403-7FBF-40BB-8304-3A560DA9A581}" type="slidenum">
              <a:rPr lang="en-US" altLang="en-US">
                <a:solidFill>
                  <a:srgbClr val="1C3B61"/>
                </a:solidFill>
              </a:rPr>
              <a:pPr/>
              <a:t>‹#›</a:t>
            </a:fld>
            <a:endParaRPr lang="en-US" altLang="en-US">
              <a:solidFill>
                <a:srgbClr val="1C3B61"/>
              </a:solidFill>
            </a:endParaRPr>
          </a:p>
        </p:txBody>
      </p:sp>
    </p:spTree>
    <p:extLst>
      <p:ext uri="{BB962C8B-B14F-4D97-AF65-F5344CB8AC3E}">
        <p14:creationId xmlns:p14="http://schemas.microsoft.com/office/powerpoint/2010/main" val="339322545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 Column Imag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7" name="Picture Placeholder 6"/>
          <p:cNvSpPr>
            <a:spLocks noGrp="1"/>
          </p:cNvSpPr>
          <p:nvPr>
            <p:ph type="pic" sz="quarter" idx="13"/>
          </p:nvPr>
        </p:nvSpPr>
        <p:spPr>
          <a:xfrm>
            <a:off x="6312444" y="1243019"/>
            <a:ext cx="5267840" cy="3365847"/>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9" name="Text Placeholder 5"/>
          <p:cNvSpPr>
            <a:spLocks noGrp="1"/>
          </p:cNvSpPr>
          <p:nvPr>
            <p:ph type="body" sz="quarter" idx="14"/>
          </p:nvPr>
        </p:nvSpPr>
        <p:spPr>
          <a:xfrm>
            <a:off x="611719" y="4817256"/>
            <a:ext cx="5248815" cy="1389875"/>
          </a:xfrm>
        </p:spPr>
        <p:txBody>
          <a:bodyPr spcCol="0"/>
          <a:lstStyle>
            <a:lvl1pPr marL="0" indent="0">
              <a:lnSpc>
                <a:spcPts val="1600"/>
              </a:lnSpc>
              <a:defRPr sz="1400" b="1" baseline="0">
                <a:solidFill>
                  <a:srgbClr val="6FB433"/>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20" name="Picture Placeholder 6"/>
          <p:cNvSpPr>
            <a:spLocks noGrp="1"/>
          </p:cNvSpPr>
          <p:nvPr>
            <p:ph type="pic" sz="quarter" idx="15"/>
          </p:nvPr>
        </p:nvSpPr>
        <p:spPr>
          <a:xfrm>
            <a:off x="611717" y="1243019"/>
            <a:ext cx="5267840" cy="3365847"/>
          </a:xfrm>
          <a:solidFill>
            <a:srgbClr val="7F7F7F">
              <a:alpha val="11000"/>
            </a:srgbClr>
          </a:solidFill>
        </p:spPr>
        <p:txBody>
          <a:bodyPr bIns="777240" anchor="ctr"/>
          <a:lstStyle>
            <a:lvl1pPr algn="ctr">
              <a:defRPr sz="1200">
                <a:solidFill>
                  <a:srgbClr val="000000"/>
                </a:solidFill>
              </a:defRPr>
            </a:lvl1pPr>
          </a:lstStyle>
          <a:p>
            <a:pPr lvl="0"/>
            <a:r>
              <a:rPr lang="en-US" noProof="0"/>
              <a:t>Drag picture to placeholder or click icon to add</a:t>
            </a:r>
            <a:endParaRPr lang="en-US" noProof="0" dirty="0"/>
          </a:p>
        </p:txBody>
      </p:sp>
      <p:sp>
        <p:nvSpPr>
          <p:cNvPr id="10" name="Text Placeholder 5"/>
          <p:cNvSpPr>
            <a:spLocks noGrp="1"/>
          </p:cNvSpPr>
          <p:nvPr>
            <p:ph type="body" sz="quarter" idx="18"/>
          </p:nvPr>
        </p:nvSpPr>
        <p:spPr>
          <a:xfrm>
            <a:off x="6331475" y="4817256"/>
            <a:ext cx="5248815" cy="1389875"/>
          </a:xfrm>
        </p:spPr>
        <p:txBody>
          <a:bodyPr spcCol="0"/>
          <a:lstStyle>
            <a:lvl1pPr marL="0" indent="0">
              <a:lnSpc>
                <a:spcPts val="1600"/>
              </a:lnSpc>
              <a:defRPr sz="1400" b="1" baseline="0">
                <a:solidFill>
                  <a:srgbClr val="6FB433"/>
                </a:solidFill>
              </a:defRPr>
            </a:lvl1pPr>
            <a:lvl2pPr marL="0" indent="0">
              <a:spcBef>
                <a:spcPts val="900"/>
              </a:spcBef>
              <a:buFont typeface="Arial"/>
              <a:buNone/>
              <a:defRPr sz="1400">
                <a:solidFill>
                  <a:srgbClr val="1C3B61"/>
                </a:solidFill>
              </a:defRPr>
            </a:lvl2pPr>
            <a:lvl3pPr marL="0" indent="0">
              <a:spcBef>
                <a:spcPts val="900"/>
              </a:spcBef>
              <a:buFontTx/>
              <a:buNone/>
              <a:defRPr sz="1400" baseline="0"/>
            </a:lvl3pPr>
          </a:lstStyle>
          <a:p>
            <a:pPr lvl="0"/>
            <a:r>
              <a:rPr lang="en-US" dirty="0"/>
              <a:t>Click to edit Master text styles</a:t>
            </a:r>
          </a:p>
          <a:p>
            <a:pPr lvl="1"/>
            <a:r>
              <a:rPr lang="en-US" dirty="0"/>
              <a:t>Second level</a:t>
            </a:r>
          </a:p>
        </p:txBody>
      </p:sp>
      <p:sp>
        <p:nvSpPr>
          <p:cNvPr id="8" name="Rectangle 11"/>
          <p:cNvSpPr>
            <a:spLocks noGrp="1" noChangeArrowheads="1"/>
          </p:cNvSpPr>
          <p:nvPr>
            <p:ph type="ftr" sz="quarter" idx="19"/>
          </p:nvPr>
        </p:nvSpPr>
        <p:spPr>
          <a:xfrm>
            <a:off x="7859714" y="6492875"/>
            <a:ext cx="3409951" cy="228600"/>
          </a:xfrm>
        </p:spPr>
        <p:txBody>
          <a:bodyPr/>
          <a:lstStyle>
            <a:lvl1pPr>
              <a:defRPr/>
            </a:lvl1pPr>
          </a:lstStyle>
          <a:p>
            <a:pPr>
              <a:defRPr/>
            </a:pPr>
            <a:r>
              <a:rPr lang="en-US" altLang="en-US">
                <a:solidFill>
                  <a:srgbClr val="1C3B61"/>
                </a:solidFill>
              </a:rPr>
              <a:t>© Fred Hutchinson Cancer Research Center </a:t>
            </a:r>
          </a:p>
        </p:txBody>
      </p:sp>
      <p:sp>
        <p:nvSpPr>
          <p:cNvPr id="9" name="Rectangle 12"/>
          <p:cNvSpPr>
            <a:spLocks noGrp="1" noChangeArrowheads="1"/>
          </p:cNvSpPr>
          <p:nvPr>
            <p:ph type="sldNum" sz="quarter" idx="20"/>
          </p:nvPr>
        </p:nvSpPr>
        <p:spPr/>
        <p:txBody>
          <a:bodyPr/>
          <a:lstStyle>
            <a:lvl1pPr>
              <a:defRPr/>
            </a:lvl1pPr>
          </a:lstStyle>
          <a:p>
            <a:fld id="{D5D49440-AEF0-40C2-8360-32549457B83E}" type="slidenum">
              <a:rPr lang="en-US" altLang="en-US">
                <a:solidFill>
                  <a:srgbClr val="1C3B61"/>
                </a:solidFill>
              </a:rPr>
              <a:pPr/>
              <a:t>‹#›</a:t>
            </a:fld>
            <a:endParaRPr lang="en-US" altLang="en-US">
              <a:solidFill>
                <a:srgbClr val="1C3B61"/>
              </a:solidFill>
            </a:endParaRPr>
          </a:p>
        </p:txBody>
      </p:sp>
    </p:spTree>
    <p:extLst>
      <p:ext uri="{BB962C8B-B14F-4D97-AF65-F5344CB8AC3E}">
        <p14:creationId xmlns:p14="http://schemas.microsoft.com/office/powerpoint/2010/main" val="300718425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ftr" sz="quarter" idx="10"/>
          </p:nvPr>
        </p:nvSpPr>
        <p:spPr>
          <a:ln/>
        </p:spPr>
        <p:txBody>
          <a:bodyPr/>
          <a:lstStyle>
            <a:lvl1pPr>
              <a:defRPr/>
            </a:lvl1pPr>
          </a:lstStyle>
          <a:p>
            <a:pPr>
              <a:defRPr/>
            </a:pPr>
            <a:r>
              <a:rPr lang="en-US" altLang="en-US">
                <a:solidFill>
                  <a:srgbClr val="1C3B61"/>
                </a:solidFill>
              </a:rPr>
              <a:t>© Fred Hutchinson Cancer Research Center </a:t>
            </a:r>
          </a:p>
        </p:txBody>
      </p:sp>
      <p:sp>
        <p:nvSpPr>
          <p:cNvPr id="4" name="Rectangle 12"/>
          <p:cNvSpPr>
            <a:spLocks noGrp="1" noChangeArrowheads="1"/>
          </p:cNvSpPr>
          <p:nvPr>
            <p:ph type="sldNum" sz="quarter" idx="11"/>
          </p:nvPr>
        </p:nvSpPr>
        <p:spPr>
          <a:ln/>
        </p:spPr>
        <p:txBody>
          <a:bodyPr/>
          <a:lstStyle>
            <a:lvl1pPr>
              <a:defRPr/>
            </a:lvl1pPr>
          </a:lstStyle>
          <a:p>
            <a:fld id="{9865C03C-0A86-4701-870D-F107CF086D3A}" type="slidenum">
              <a:rPr lang="en-US" altLang="en-US">
                <a:solidFill>
                  <a:srgbClr val="1C3B61"/>
                </a:solidFill>
              </a:rPr>
              <a:pPr/>
              <a:t>‹#›</a:t>
            </a:fld>
            <a:endParaRPr lang="en-US" altLang="en-US">
              <a:solidFill>
                <a:srgbClr val="1C3B61"/>
              </a:solidFill>
            </a:endParaRPr>
          </a:p>
        </p:txBody>
      </p:sp>
    </p:spTree>
    <p:extLst>
      <p:ext uri="{BB962C8B-B14F-4D97-AF65-F5344CB8AC3E}">
        <p14:creationId xmlns:p14="http://schemas.microsoft.com/office/powerpoint/2010/main" val="153212112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pmare 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2"/>
          </p:nvPr>
        </p:nvSpPr>
        <p:spPr>
          <a:xfrm>
            <a:off x="688976" y="1344615"/>
            <a:ext cx="4667771" cy="484187"/>
          </a:xfrm>
        </p:spPr>
        <p:txBody>
          <a:bodyPr/>
          <a:lstStyle>
            <a:lvl1pPr>
              <a:defRPr>
                <a:solidFill>
                  <a:schemeClr val="tx2"/>
                </a:solidFill>
              </a:defRPr>
            </a:lvl1pPr>
          </a:lstStyle>
          <a:p>
            <a:pPr lvl="0"/>
            <a:r>
              <a:rPr lang="en-US" dirty="0"/>
              <a:t>Click to edit Master text</a:t>
            </a:r>
          </a:p>
        </p:txBody>
      </p:sp>
      <p:sp>
        <p:nvSpPr>
          <p:cNvPr id="7" name="Text Placeholder 5"/>
          <p:cNvSpPr>
            <a:spLocks noGrp="1"/>
          </p:cNvSpPr>
          <p:nvPr>
            <p:ph type="body" sz="quarter" idx="13"/>
          </p:nvPr>
        </p:nvSpPr>
        <p:spPr>
          <a:xfrm>
            <a:off x="5802336" y="1367359"/>
            <a:ext cx="4687888" cy="509208"/>
          </a:xfrm>
        </p:spPr>
        <p:txBody>
          <a:bodyPr/>
          <a:lstStyle>
            <a:lvl1pPr>
              <a:defRPr>
                <a:solidFill>
                  <a:schemeClr val="tx2"/>
                </a:solidFill>
              </a:defRPr>
            </a:lvl1pPr>
          </a:lstStyle>
          <a:p>
            <a:pPr lvl="0"/>
            <a:r>
              <a:rPr lang="en-US" dirty="0"/>
              <a:t>Click to edit Master text</a:t>
            </a:r>
          </a:p>
        </p:txBody>
      </p:sp>
      <p:sp>
        <p:nvSpPr>
          <p:cNvPr id="9" name="Text Placeholder 8"/>
          <p:cNvSpPr>
            <a:spLocks noGrp="1"/>
          </p:cNvSpPr>
          <p:nvPr>
            <p:ph type="body" sz="quarter" idx="14"/>
          </p:nvPr>
        </p:nvSpPr>
        <p:spPr>
          <a:xfrm>
            <a:off x="703263" y="1958264"/>
            <a:ext cx="4673600" cy="43132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8"/>
          <p:cNvSpPr>
            <a:spLocks noGrp="1"/>
          </p:cNvSpPr>
          <p:nvPr>
            <p:ph type="body" sz="quarter" idx="15"/>
          </p:nvPr>
        </p:nvSpPr>
        <p:spPr>
          <a:xfrm>
            <a:off x="5802977" y="2001481"/>
            <a:ext cx="4673600" cy="431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11"/>
          <p:cNvSpPr>
            <a:spLocks noGrp="1" noChangeArrowheads="1"/>
          </p:cNvSpPr>
          <p:nvPr>
            <p:ph type="ftr" sz="quarter" idx="16"/>
          </p:nvPr>
        </p:nvSpPr>
        <p:spPr>
          <a:ln/>
        </p:spPr>
        <p:txBody>
          <a:bodyPr/>
          <a:lstStyle>
            <a:lvl1pPr>
              <a:defRPr/>
            </a:lvl1pPr>
          </a:lstStyle>
          <a:p>
            <a:pPr>
              <a:defRPr/>
            </a:pPr>
            <a:r>
              <a:rPr lang="en-US" altLang="en-US">
                <a:solidFill>
                  <a:srgbClr val="1C3B61"/>
                </a:solidFill>
              </a:rPr>
              <a:t>© Fred Hutchinson Cancer Research Center </a:t>
            </a:r>
          </a:p>
        </p:txBody>
      </p:sp>
      <p:sp>
        <p:nvSpPr>
          <p:cNvPr id="11" name="Rectangle 12"/>
          <p:cNvSpPr>
            <a:spLocks noGrp="1" noChangeArrowheads="1"/>
          </p:cNvSpPr>
          <p:nvPr>
            <p:ph type="sldNum" sz="quarter" idx="17"/>
          </p:nvPr>
        </p:nvSpPr>
        <p:spPr>
          <a:ln/>
        </p:spPr>
        <p:txBody>
          <a:bodyPr/>
          <a:lstStyle>
            <a:lvl1pPr>
              <a:defRPr/>
            </a:lvl1pPr>
          </a:lstStyle>
          <a:p>
            <a:fld id="{9AD35DF1-F9BC-4450-948C-EB5C2616072C}" type="slidenum">
              <a:rPr lang="en-US" altLang="en-US">
                <a:solidFill>
                  <a:srgbClr val="1C3B61"/>
                </a:solidFill>
              </a:rPr>
              <a:pPr/>
              <a:t>‹#›</a:t>
            </a:fld>
            <a:endParaRPr lang="en-US" altLang="en-US">
              <a:solidFill>
                <a:srgbClr val="1C3B61"/>
              </a:solidFill>
            </a:endParaRPr>
          </a:p>
        </p:txBody>
      </p:sp>
    </p:spTree>
    <p:extLst>
      <p:ext uri="{BB962C8B-B14F-4D97-AF65-F5344CB8AC3E}">
        <p14:creationId xmlns:p14="http://schemas.microsoft.com/office/powerpoint/2010/main" val="342884811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Content Placeholder 4"/>
          <p:cNvSpPr>
            <a:spLocks noGrp="1"/>
          </p:cNvSpPr>
          <p:nvPr>
            <p:ph sz="quarter" idx="11"/>
          </p:nvPr>
        </p:nvSpPr>
        <p:spPr>
          <a:xfrm>
            <a:off x="611189" y="1300975"/>
            <a:ext cx="5098235" cy="504108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p:cNvSpPr>
            <a:spLocks noGrp="1"/>
          </p:cNvSpPr>
          <p:nvPr>
            <p:ph sz="quarter" idx="12"/>
          </p:nvPr>
        </p:nvSpPr>
        <p:spPr>
          <a:xfrm>
            <a:off x="6034371" y="1356851"/>
            <a:ext cx="5603875" cy="50038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2"/>
          <p:cNvSpPr>
            <a:spLocks noGrp="1"/>
          </p:cNvSpPr>
          <p:nvPr>
            <p:ph type="sldNum" sz="quarter" idx="13"/>
          </p:nvPr>
        </p:nvSpPr>
        <p:spPr/>
        <p:txBody>
          <a:bodyPr/>
          <a:lstStyle>
            <a:lvl1pPr>
              <a:defRPr/>
            </a:lvl1pPr>
          </a:lstStyle>
          <a:p>
            <a:fld id="{B2F5FABD-626E-4BEE-ABA5-B7AA7373B290}" type="slidenum">
              <a:rPr lang="en-US" altLang="en-US">
                <a:solidFill>
                  <a:srgbClr val="1C3B61"/>
                </a:solidFill>
              </a:rPr>
              <a:pPr/>
              <a:t>‹#›</a:t>
            </a:fld>
            <a:endParaRPr lang="en-US" altLang="en-US">
              <a:solidFill>
                <a:srgbClr val="1C3B61"/>
              </a:solidFill>
            </a:endParaRPr>
          </a:p>
        </p:txBody>
      </p:sp>
    </p:spTree>
    <p:extLst>
      <p:ext uri="{BB962C8B-B14F-4D97-AF65-F5344CB8AC3E}">
        <p14:creationId xmlns:p14="http://schemas.microsoft.com/office/powerpoint/2010/main" val="12432167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Single Imag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C3B61"/>
                </a:solidFill>
              </a:defRPr>
            </a:lvl1pPr>
          </a:lstStyle>
          <a:p>
            <a:r>
              <a:rPr lang="en-US" dirty="0"/>
              <a:t>Click to edit Master title style</a:t>
            </a:r>
          </a:p>
        </p:txBody>
      </p:sp>
      <p:sp>
        <p:nvSpPr>
          <p:cNvPr id="6" name="Text Placeholder 5"/>
          <p:cNvSpPr>
            <a:spLocks noGrp="1"/>
          </p:cNvSpPr>
          <p:nvPr>
            <p:ph type="body" sz="quarter" idx="12"/>
          </p:nvPr>
        </p:nvSpPr>
        <p:spPr>
          <a:xfrm>
            <a:off x="6093885" y="1261872"/>
            <a:ext cx="5486401" cy="4846320"/>
          </a:xfrm>
        </p:spPr>
        <p:txBody>
          <a:bodyPr spcCol="0"/>
          <a:lstStyle>
            <a:lvl1pPr marL="285750" indent="-285750">
              <a:lnSpc>
                <a:spcPct val="100000"/>
              </a:lnSpc>
              <a:buFont typeface="Arial" panose="020B0604020202020204" pitchFamily="34" charset="0"/>
              <a:buChar char="•"/>
              <a:defRPr sz="2800" baseline="0">
                <a:solidFill>
                  <a:srgbClr val="1C3B61"/>
                </a:solidFill>
              </a:defRPr>
            </a:lvl1pPr>
            <a:lvl2pPr marL="457200" indent="-342900">
              <a:lnSpc>
                <a:spcPct val="100000"/>
              </a:lnSpc>
              <a:spcBef>
                <a:spcPts val="900"/>
              </a:spcBef>
              <a:buSzPct val="100000"/>
              <a:buFont typeface="Arial" panose="020B0604020202020204" pitchFamily="34" charset="0"/>
              <a:buChar char="•"/>
              <a:defRPr sz="2400">
                <a:solidFill>
                  <a:srgbClr val="1C3B61"/>
                </a:solidFill>
              </a:defRPr>
            </a:lvl2pPr>
            <a:lvl3pPr marL="548640" indent="-285750">
              <a:buFont typeface="Arial" panose="020B0604020202020204" pitchFamily="34" charset="0"/>
              <a:buChar char="•"/>
              <a:defRPr sz="2000" baseline="0"/>
            </a:lvl3pPr>
            <a:lvl4pPr>
              <a:defRPr baseline="0"/>
            </a:lvl4pPr>
          </a:lstStyle>
          <a:p>
            <a:pPr lvl="0"/>
            <a:r>
              <a:rPr lang="en-US"/>
              <a:t>Click to edit Master text styles</a:t>
            </a:r>
          </a:p>
          <a:p>
            <a:pPr lvl="1"/>
            <a:r>
              <a:rPr lang="en-US"/>
              <a:t>Second level</a:t>
            </a:r>
          </a:p>
          <a:p>
            <a:pPr lvl="2"/>
            <a:r>
              <a:rPr lang="en-US"/>
              <a:t>Third level</a:t>
            </a:r>
          </a:p>
        </p:txBody>
      </p:sp>
      <p:sp>
        <p:nvSpPr>
          <p:cNvPr id="7" name="Picture Placeholder 6"/>
          <p:cNvSpPr>
            <a:spLocks noGrp="1"/>
          </p:cNvSpPr>
          <p:nvPr>
            <p:ph type="pic" sz="quarter" idx="13"/>
          </p:nvPr>
        </p:nvSpPr>
        <p:spPr>
          <a:xfrm>
            <a:off x="611720" y="1243016"/>
            <a:ext cx="5020483" cy="4885805"/>
          </a:xfrm>
          <a:solidFill>
            <a:schemeClr val="accent6">
              <a:lumMod val="50000"/>
              <a:alpha val="11000"/>
            </a:schemeClr>
          </a:solidFill>
        </p:spPr>
        <p:txBody>
          <a:bodyPr bIns="777240" anchor="ctr"/>
          <a:lstStyle>
            <a:lvl1pPr algn="ctr">
              <a:defRPr sz="1200">
                <a:solidFill>
                  <a:schemeClr val="accent4"/>
                </a:solidFill>
              </a:defRPr>
            </a:lvl1pPr>
          </a:lstStyle>
          <a:p>
            <a:pPr lvl="0"/>
            <a:r>
              <a:rPr lang="en-US" noProof="0" dirty="0"/>
              <a:t>Drag picture to placeholder or click icon to add</a:t>
            </a:r>
          </a:p>
        </p:txBody>
      </p:sp>
      <p:sp>
        <p:nvSpPr>
          <p:cNvPr id="5" name="Rectangle 12"/>
          <p:cNvSpPr>
            <a:spLocks noGrp="1" noChangeArrowheads="1"/>
          </p:cNvSpPr>
          <p:nvPr>
            <p:ph type="sldNum" sz="quarter" idx="14"/>
          </p:nvPr>
        </p:nvSpPr>
        <p:spPr/>
        <p:txBody>
          <a:bodyPr/>
          <a:lstStyle>
            <a:lvl1pPr>
              <a:defRPr/>
            </a:lvl1pPr>
          </a:lstStyle>
          <a:p>
            <a:fld id="{A8D664AF-DEE2-4938-9B97-A55064C73F7B}" type="slidenum">
              <a:rPr lang="en-US" altLang="en-US">
                <a:solidFill>
                  <a:srgbClr val="1C3B61"/>
                </a:solidFill>
              </a:rPr>
              <a:pPr/>
              <a:t>‹#›</a:t>
            </a:fld>
            <a:endParaRPr lang="en-US" altLang="en-US">
              <a:solidFill>
                <a:srgbClr val="1C3B61"/>
              </a:solidFill>
            </a:endParaRPr>
          </a:p>
        </p:txBody>
      </p:sp>
    </p:spTree>
    <p:extLst>
      <p:ext uri="{BB962C8B-B14F-4D97-AF65-F5344CB8AC3E}">
        <p14:creationId xmlns:p14="http://schemas.microsoft.com/office/powerpoint/2010/main" val="289548856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609600" y="6356352"/>
            <a:ext cx="2844800" cy="365125"/>
          </a:xfrm>
          <a:prstGeom prst="rect">
            <a:avLst/>
          </a:prstGeom>
        </p:spPr>
        <p:txBody>
          <a:bodyPr/>
          <a:lstStyle>
            <a:lvl1pPr>
              <a:defRPr/>
            </a:lvl1pPr>
          </a:lstStyle>
          <a:p>
            <a:pPr>
              <a:defRPr/>
            </a:pPr>
            <a:fld id="{0C8505F2-B7B4-4E45-B58C-E962528DDF07}" type="datetimeFigureOut">
              <a:rPr lang="en-GB">
                <a:solidFill>
                  <a:srgbClr val="1C3B61"/>
                </a:solidFill>
              </a:rPr>
              <a:pPr>
                <a:defRPr/>
              </a:pPr>
              <a:t>20/11/2019</a:t>
            </a:fld>
            <a:endParaRPr lang="en-GB">
              <a:solidFill>
                <a:srgbClr val="1C3B61"/>
              </a:solidFill>
            </a:endParaRPr>
          </a:p>
        </p:txBody>
      </p:sp>
      <p:sp>
        <p:nvSpPr>
          <p:cNvPr id="3" name="Footer Placeholder 4"/>
          <p:cNvSpPr>
            <a:spLocks noGrp="1"/>
          </p:cNvSpPr>
          <p:nvPr>
            <p:ph type="ftr" sz="quarter" idx="11"/>
          </p:nvPr>
        </p:nvSpPr>
        <p:spPr/>
        <p:txBody>
          <a:bodyPr/>
          <a:lstStyle>
            <a:lvl1pPr>
              <a:defRPr/>
            </a:lvl1pPr>
          </a:lstStyle>
          <a:p>
            <a:pPr>
              <a:defRPr/>
            </a:pPr>
            <a:endParaRPr lang="en-GB">
              <a:solidFill>
                <a:srgbClr val="1C3B61"/>
              </a:solidFill>
            </a:endParaRPr>
          </a:p>
        </p:txBody>
      </p:sp>
      <p:sp>
        <p:nvSpPr>
          <p:cNvPr id="4" name="Slide Number Placeholder 5"/>
          <p:cNvSpPr>
            <a:spLocks noGrp="1"/>
          </p:cNvSpPr>
          <p:nvPr>
            <p:ph type="sldNum" sz="quarter" idx="12"/>
          </p:nvPr>
        </p:nvSpPr>
        <p:spPr/>
        <p:txBody>
          <a:bodyPr/>
          <a:lstStyle>
            <a:lvl1pPr>
              <a:defRPr/>
            </a:lvl1pPr>
          </a:lstStyle>
          <a:p>
            <a:fld id="{5CDECB88-F6F7-4793-93E3-B25ED7BA1405}" type="slidenum">
              <a:rPr lang="en-GB" altLang="en-US">
                <a:solidFill>
                  <a:srgbClr val="1C3B61"/>
                </a:solidFill>
              </a:rPr>
              <a:pPr/>
              <a:t>‹#›</a:t>
            </a:fld>
            <a:endParaRPr lang="en-GB" altLang="en-US">
              <a:solidFill>
                <a:srgbClr val="1C3B61"/>
              </a:solidFill>
            </a:endParaRPr>
          </a:p>
        </p:txBody>
      </p:sp>
    </p:spTree>
    <p:extLst>
      <p:ext uri="{BB962C8B-B14F-4D97-AF65-F5344CB8AC3E}">
        <p14:creationId xmlns:p14="http://schemas.microsoft.com/office/powerpoint/2010/main" val="185729604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pPr>
              <a:defRPr/>
            </a:pPr>
            <a:endParaRPr lang="en-US" altLang="en-US">
              <a:solidFill>
                <a:srgbClr val="1C3B61"/>
              </a:solidFill>
            </a:endParaRPr>
          </a:p>
        </p:txBody>
      </p:sp>
      <p:sp>
        <p:nvSpPr>
          <p:cNvPr id="5" name="Slide Number Placeholder 4"/>
          <p:cNvSpPr>
            <a:spLocks noGrp="1"/>
          </p:cNvSpPr>
          <p:nvPr>
            <p:ph type="sldNum" sz="quarter" idx="11"/>
          </p:nvPr>
        </p:nvSpPr>
        <p:spPr/>
        <p:txBody>
          <a:bodyPr/>
          <a:lstStyle>
            <a:lvl1pPr>
              <a:defRPr/>
            </a:lvl1pPr>
          </a:lstStyle>
          <a:p>
            <a:fld id="{53E54EEB-27EE-4B17-9D14-5664B62126D2}" type="slidenum">
              <a:rPr lang="en-US" altLang="en-US">
                <a:solidFill>
                  <a:srgbClr val="1C3B61"/>
                </a:solidFill>
              </a:rPr>
              <a:pPr/>
              <a:t>‹#›</a:t>
            </a:fld>
            <a:endParaRPr lang="en-US" altLang="en-US">
              <a:solidFill>
                <a:srgbClr val="1C3B61"/>
              </a:solidFill>
            </a:endParaRPr>
          </a:p>
        </p:txBody>
      </p:sp>
      <p:sp>
        <p:nvSpPr>
          <p:cNvPr id="6" name="Date Placeholder 5"/>
          <p:cNvSpPr>
            <a:spLocks noGrp="1"/>
          </p:cNvSpPr>
          <p:nvPr>
            <p:ph type="dt" sz="half" idx="12"/>
          </p:nvPr>
        </p:nvSpPr>
        <p:spPr>
          <a:xfrm>
            <a:off x="609600" y="6245225"/>
            <a:ext cx="2844800" cy="476250"/>
          </a:xfrm>
          <a:prstGeom prst="rect">
            <a:avLst/>
          </a:prstGeom>
        </p:spPr>
        <p:txBody>
          <a:bodyPr/>
          <a:lstStyle>
            <a:lvl1pPr>
              <a:defRPr smtClean="0"/>
            </a:lvl1pPr>
          </a:lstStyle>
          <a:p>
            <a:pPr>
              <a:defRPr/>
            </a:pPr>
            <a:endParaRPr lang="en-US" altLang="en-US">
              <a:solidFill>
                <a:srgbClr val="1C3B61"/>
              </a:solidFill>
            </a:endParaRPr>
          </a:p>
        </p:txBody>
      </p:sp>
    </p:spTree>
    <p:extLst>
      <p:ext uri="{BB962C8B-B14F-4D97-AF65-F5344CB8AC3E}">
        <p14:creationId xmlns:p14="http://schemas.microsoft.com/office/powerpoint/2010/main" val="181303357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Section Header_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9FA9DCA-B9A8-4228-912E-F711FC788F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7" name="Title 1">
            <a:extLst>
              <a:ext uri="{FF2B5EF4-FFF2-40B4-BE49-F238E27FC236}">
                <a16:creationId xmlns:a16="http://schemas.microsoft.com/office/drawing/2014/main" id="{267DB69B-028B-4528-B573-6E38372FBA1E}"/>
              </a:ext>
            </a:extLst>
          </p:cNvPr>
          <p:cNvSpPr>
            <a:spLocks noGrp="1"/>
          </p:cNvSpPr>
          <p:nvPr>
            <p:ph type="ctrTitle" hasCustomPrompt="1"/>
          </p:nvPr>
        </p:nvSpPr>
        <p:spPr>
          <a:xfrm>
            <a:off x="199607" y="34562"/>
            <a:ext cx="4801018" cy="1405295"/>
          </a:xfrm>
          <a:noFill/>
        </p:spPr>
        <p:txBody>
          <a:bodyPr anchor="t">
            <a:normAutofit/>
          </a:bodyPr>
          <a:lstStyle>
            <a:lvl1pPr algn="l">
              <a:defRPr sz="4800">
                <a:solidFill>
                  <a:schemeClr val="tx1"/>
                </a:solidFill>
              </a:defRPr>
            </a:lvl1pPr>
          </a:lstStyle>
          <a:p>
            <a:r>
              <a:rPr lang="en-US" dirty="0"/>
              <a:t>Section </a:t>
            </a:r>
            <a:br>
              <a:rPr lang="en-US" dirty="0"/>
            </a:br>
            <a:r>
              <a:rPr lang="en-US" dirty="0"/>
              <a:t>Header</a:t>
            </a:r>
          </a:p>
        </p:txBody>
      </p:sp>
      <p:sp>
        <p:nvSpPr>
          <p:cNvPr id="18" name="Subtitle 2">
            <a:extLst>
              <a:ext uri="{FF2B5EF4-FFF2-40B4-BE49-F238E27FC236}">
                <a16:creationId xmlns:a16="http://schemas.microsoft.com/office/drawing/2014/main" id="{B17CF6E9-1748-4DE0-B5EC-946CFE11B076}"/>
              </a:ext>
            </a:extLst>
          </p:cNvPr>
          <p:cNvSpPr>
            <a:spLocks noGrp="1"/>
          </p:cNvSpPr>
          <p:nvPr>
            <p:ph type="subTitle" idx="1" hasCustomPrompt="1"/>
          </p:nvPr>
        </p:nvSpPr>
        <p:spPr>
          <a:xfrm>
            <a:off x="199607" y="1657137"/>
            <a:ext cx="3534193" cy="1405295"/>
          </a:xfrm>
        </p:spPr>
        <p:txBody>
          <a:bodyPr>
            <a:norm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Section </a:t>
            </a:r>
            <a:r>
              <a:rPr lang="en-US" dirty="0" err="1"/>
              <a:t>Subheader</a:t>
            </a:r>
            <a:endParaRPr lang="en-US" dirty="0"/>
          </a:p>
        </p:txBody>
      </p:sp>
      <p:pic>
        <p:nvPicPr>
          <p:cNvPr id="20" name="Graphic 19">
            <a:extLst>
              <a:ext uri="{FF2B5EF4-FFF2-40B4-BE49-F238E27FC236}">
                <a16:creationId xmlns:a16="http://schemas.microsoft.com/office/drawing/2014/main" id="{79AE2720-CEE5-4702-90FD-4AE1388F8A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9607" y="1515329"/>
            <a:ext cx="4581944" cy="45719"/>
          </a:xfrm>
          <a:prstGeom prst="rect">
            <a:avLst/>
          </a:prstGeom>
        </p:spPr>
      </p:pic>
    </p:spTree>
    <p:extLst>
      <p:ext uri="{BB962C8B-B14F-4D97-AF65-F5344CB8AC3E}">
        <p14:creationId xmlns:p14="http://schemas.microsoft.com/office/powerpoint/2010/main" val="401909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06CB1-B474-4649-BCBA-1CF9BDFC9D3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109794E-9E5B-401D-B4CC-97003B0B5AB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D52734-7DC7-48FA-B701-D1B2933A5FA2}"/>
              </a:ext>
            </a:extLst>
          </p:cNvPr>
          <p:cNvSpPr>
            <a:spLocks noGrp="1"/>
          </p:cNvSpPr>
          <p:nvPr>
            <p:ph type="dt" sz="half" idx="10"/>
          </p:nvPr>
        </p:nvSpPr>
        <p:spPr/>
        <p:txBody>
          <a:bodyPr/>
          <a:lstStyle/>
          <a:p>
            <a:fld id="{C61DA4E5-2DF4-48F9-84A0-778BDBD13B49}" type="datetimeFigureOut">
              <a:rPr lang="en-US" smtClean="0"/>
              <a:t>11/20/2019</a:t>
            </a:fld>
            <a:endParaRPr lang="en-US"/>
          </a:p>
        </p:txBody>
      </p:sp>
      <p:sp>
        <p:nvSpPr>
          <p:cNvPr id="5" name="Footer Placeholder 4">
            <a:extLst>
              <a:ext uri="{FF2B5EF4-FFF2-40B4-BE49-F238E27FC236}">
                <a16:creationId xmlns:a16="http://schemas.microsoft.com/office/drawing/2014/main" id="{02B61F2B-BA04-4669-B533-4E4CAAE2ABF7}"/>
              </a:ext>
            </a:extLst>
          </p:cNvPr>
          <p:cNvSpPr>
            <a:spLocks noGrp="1"/>
          </p:cNvSpPr>
          <p:nvPr>
            <p:ph type="ftr" sz="quarter" idx="11"/>
          </p:nvPr>
        </p:nvSpPr>
        <p:spPr>
          <a:xfrm>
            <a:off x="7867650" y="6492875"/>
            <a:ext cx="3409951" cy="228600"/>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D764EFF-A1E3-4D86-BE39-7463815CB98E}"/>
              </a:ext>
            </a:extLst>
          </p:cNvPr>
          <p:cNvSpPr>
            <a:spLocks noGrp="1"/>
          </p:cNvSpPr>
          <p:nvPr>
            <p:ph type="sldNum" sz="quarter" idx="12"/>
          </p:nvPr>
        </p:nvSpPr>
        <p:spPr/>
        <p:txBody>
          <a:bodyPr/>
          <a:lstStyle/>
          <a:p>
            <a:fld id="{781EDDCB-9E64-4BFE-A321-67B45D476AF6}" type="slidenum">
              <a:rPr lang="en-US" smtClean="0"/>
              <a:t>‹#›</a:t>
            </a:fld>
            <a:endParaRPr lang="en-US"/>
          </a:p>
        </p:txBody>
      </p:sp>
    </p:spTree>
    <p:extLst>
      <p:ext uri="{BB962C8B-B14F-4D97-AF65-F5344CB8AC3E}">
        <p14:creationId xmlns:p14="http://schemas.microsoft.com/office/powerpoint/2010/main" val="301351110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8F175-0424-4C2D-8287-E6A150122FE9}"/>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A646593D-EF7B-412F-B3BB-7132B760D75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4C34E91F-72CA-4FA3-8729-A21A35F0AF67}"/>
              </a:ext>
            </a:extLst>
          </p:cNvPr>
          <p:cNvSpPr>
            <a:spLocks noGrp="1"/>
          </p:cNvSpPr>
          <p:nvPr>
            <p:ph type="sldNum" sz="quarter" idx="12"/>
          </p:nvPr>
        </p:nvSpPr>
        <p:spPr/>
        <p:txBody>
          <a:bodyPr/>
          <a:lstStyle/>
          <a:p>
            <a:fld id="{CFD22C3C-9CA1-419B-857D-33C58025B444}" type="slidenum">
              <a:rPr lang="en-US" smtClean="0"/>
              <a:t>‹#›</a:t>
            </a:fld>
            <a:endParaRPr lang="en-US"/>
          </a:p>
        </p:txBody>
      </p:sp>
    </p:spTree>
    <p:extLst>
      <p:ext uri="{BB962C8B-B14F-4D97-AF65-F5344CB8AC3E}">
        <p14:creationId xmlns:p14="http://schemas.microsoft.com/office/powerpoint/2010/main" val="199196765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327B2-3201-4C4F-AB97-2D6ED20D102E}"/>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4DB895F5-3210-4229-BFA2-7386211AEF64}"/>
              </a:ext>
            </a:extLst>
          </p:cNvPr>
          <p:cNvSpPr>
            <a:spLocks noGrp="1"/>
          </p:cNvSpPr>
          <p:nvPr>
            <p:ph sz="half" idx="1"/>
          </p:nvPr>
        </p:nvSpPr>
        <p:spPr>
          <a:xfrm>
            <a:off x="838200" y="1471354"/>
            <a:ext cx="5181600" cy="470561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AB1E3049-7801-4506-A4FE-DD9D4CDC3E6C}"/>
              </a:ext>
            </a:extLst>
          </p:cNvPr>
          <p:cNvSpPr>
            <a:spLocks noGrp="1"/>
          </p:cNvSpPr>
          <p:nvPr>
            <p:ph sz="half" idx="2"/>
          </p:nvPr>
        </p:nvSpPr>
        <p:spPr>
          <a:xfrm>
            <a:off x="6172200" y="1471354"/>
            <a:ext cx="5181600" cy="470561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A914C0A3-010A-4BA3-8C14-B23D12C74760}"/>
              </a:ext>
            </a:extLst>
          </p:cNvPr>
          <p:cNvSpPr>
            <a:spLocks noGrp="1"/>
          </p:cNvSpPr>
          <p:nvPr>
            <p:ph type="sldNum" sz="quarter" idx="12"/>
          </p:nvPr>
        </p:nvSpPr>
        <p:spPr/>
        <p:txBody>
          <a:bodyPr/>
          <a:lstStyle/>
          <a:p>
            <a:fld id="{CFD22C3C-9CA1-419B-857D-33C58025B444}" type="slidenum">
              <a:rPr lang="en-US" smtClean="0"/>
              <a:t>‹#›</a:t>
            </a:fld>
            <a:endParaRPr lang="en-US"/>
          </a:p>
        </p:txBody>
      </p:sp>
    </p:spTree>
    <p:extLst>
      <p:ext uri="{BB962C8B-B14F-4D97-AF65-F5344CB8AC3E}">
        <p14:creationId xmlns:p14="http://schemas.microsoft.com/office/powerpoint/2010/main" val="17106284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BC511-4958-496A-B8D7-EAAD2F38034A}"/>
              </a:ext>
            </a:extLst>
          </p:cNvPr>
          <p:cNvSpPr>
            <a:spLocks noGrp="1"/>
          </p:cNvSpPr>
          <p:nvPr>
            <p:ph type="title"/>
          </p:nvPr>
        </p:nvSpPr>
        <p:spPr>
          <a:xfrm>
            <a:off x="839788" y="40929"/>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852979A-6080-46A4-8E39-11A7E3C896B5}"/>
              </a:ext>
            </a:extLst>
          </p:cNvPr>
          <p:cNvSpPr>
            <a:spLocks noGrp="1"/>
          </p:cNvSpPr>
          <p:nvPr>
            <p:ph type="body" idx="1"/>
          </p:nvPr>
        </p:nvSpPr>
        <p:spPr>
          <a:xfrm>
            <a:off x="839788" y="1406844"/>
            <a:ext cx="5157787" cy="60626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BEA17346-32F7-47B7-97B8-07AF6ECB7570}"/>
              </a:ext>
            </a:extLst>
          </p:cNvPr>
          <p:cNvSpPr>
            <a:spLocks noGrp="1"/>
          </p:cNvSpPr>
          <p:nvPr>
            <p:ph sz="half" idx="2"/>
          </p:nvPr>
        </p:nvSpPr>
        <p:spPr>
          <a:xfrm>
            <a:off x="839788" y="2232452"/>
            <a:ext cx="5157787" cy="3957211"/>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9231F2C6-C885-476A-8228-38171563F02A}"/>
              </a:ext>
            </a:extLst>
          </p:cNvPr>
          <p:cNvSpPr>
            <a:spLocks noGrp="1"/>
          </p:cNvSpPr>
          <p:nvPr>
            <p:ph type="body" sz="quarter" idx="3"/>
          </p:nvPr>
        </p:nvSpPr>
        <p:spPr>
          <a:xfrm>
            <a:off x="6172200" y="1406844"/>
            <a:ext cx="5183188" cy="60626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a:extLst>
              <a:ext uri="{FF2B5EF4-FFF2-40B4-BE49-F238E27FC236}">
                <a16:creationId xmlns:a16="http://schemas.microsoft.com/office/drawing/2014/main" id="{86FD712C-EB8E-418A-A68D-1299E88CB5F4}"/>
              </a:ext>
            </a:extLst>
          </p:cNvPr>
          <p:cNvSpPr>
            <a:spLocks noGrp="1"/>
          </p:cNvSpPr>
          <p:nvPr>
            <p:ph sz="quarter" idx="4"/>
          </p:nvPr>
        </p:nvSpPr>
        <p:spPr>
          <a:xfrm>
            <a:off x="6172200" y="2232452"/>
            <a:ext cx="5183188" cy="395721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63FEBEF5-3C37-45E9-9BEE-E41776AF8CF1}"/>
              </a:ext>
            </a:extLst>
          </p:cNvPr>
          <p:cNvSpPr>
            <a:spLocks noGrp="1"/>
          </p:cNvSpPr>
          <p:nvPr>
            <p:ph type="sldNum" sz="quarter" idx="12"/>
          </p:nvPr>
        </p:nvSpPr>
        <p:spPr/>
        <p:txBody>
          <a:bodyPr/>
          <a:lstStyle/>
          <a:p>
            <a:fld id="{CFD22C3C-9CA1-419B-857D-33C58025B444}" type="slidenum">
              <a:rPr lang="en-US" smtClean="0"/>
              <a:t>‹#›</a:t>
            </a:fld>
            <a:endParaRPr lang="en-US"/>
          </a:p>
        </p:txBody>
      </p:sp>
      <p:grpSp>
        <p:nvGrpSpPr>
          <p:cNvPr id="8" name="Graphic 103">
            <a:extLst>
              <a:ext uri="{FF2B5EF4-FFF2-40B4-BE49-F238E27FC236}">
                <a16:creationId xmlns:a16="http://schemas.microsoft.com/office/drawing/2014/main" id="{7F929347-24AF-4F67-A93E-CCC899870CB9}"/>
              </a:ext>
            </a:extLst>
          </p:cNvPr>
          <p:cNvGrpSpPr/>
          <p:nvPr/>
        </p:nvGrpSpPr>
        <p:grpSpPr>
          <a:xfrm>
            <a:off x="836611" y="2099985"/>
            <a:ext cx="5157787" cy="45719"/>
            <a:chOff x="30297" y="1698761"/>
            <a:chExt cx="6242543" cy="70725"/>
          </a:xfrm>
        </p:grpSpPr>
        <p:sp>
          <p:nvSpPr>
            <p:cNvPr id="10" name="Freeform: Shape 9">
              <a:extLst>
                <a:ext uri="{FF2B5EF4-FFF2-40B4-BE49-F238E27FC236}">
                  <a16:creationId xmlns:a16="http://schemas.microsoft.com/office/drawing/2014/main" id="{501B2E05-E4AB-4DBE-BC1A-5BD254F4838F}"/>
                </a:ext>
              </a:extLst>
            </p:cNvPr>
            <p:cNvSpPr/>
            <p:nvPr/>
          </p:nvSpPr>
          <p:spPr>
            <a:xfrm>
              <a:off x="22212" y="1694640"/>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EE202E"/>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CFFEF515-F42B-4CFF-A11E-9D4F502FBD3B}"/>
                </a:ext>
              </a:extLst>
            </p:cNvPr>
            <p:cNvSpPr/>
            <p:nvPr/>
          </p:nvSpPr>
          <p:spPr>
            <a:xfrm>
              <a:off x="803268" y="1694632"/>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F7941D"/>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EECE8C7-1180-4CAB-A848-E34111C95BD6}"/>
                </a:ext>
              </a:extLst>
            </p:cNvPr>
            <p:cNvSpPr/>
            <p:nvPr/>
          </p:nvSpPr>
          <p:spPr>
            <a:xfrm>
              <a:off x="1584797" y="1694654"/>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EBE70E"/>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8C0ED53-68F3-4334-8FC6-23818F9E4AF9}"/>
                </a:ext>
              </a:extLst>
            </p:cNvPr>
            <p:cNvSpPr/>
            <p:nvPr/>
          </p:nvSpPr>
          <p:spPr>
            <a:xfrm>
              <a:off x="2365855" y="1694643"/>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009247"/>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5154ED54-7533-4AC4-9014-47F32C48D3E9}"/>
                </a:ext>
              </a:extLst>
            </p:cNvPr>
            <p:cNvSpPr/>
            <p:nvPr/>
          </p:nvSpPr>
          <p:spPr>
            <a:xfrm>
              <a:off x="3146913" y="1694637"/>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3B549A"/>
            </a:solidFill>
            <a:ln w="9525"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8847ABC1-D8BD-4F2C-924E-7D82C121AE49}"/>
                </a:ext>
              </a:extLst>
            </p:cNvPr>
            <p:cNvSpPr/>
            <p:nvPr/>
          </p:nvSpPr>
          <p:spPr>
            <a:xfrm>
              <a:off x="3924443" y="1694643"/>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93268F"/>
            </a:solidFill>
            <a:ln w="9525"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23230FA5-9258-4796-B5C7-85F0B4BCBB89}"/>
                </a:ext>
              </a:extLst>
            </p:cNvPr>
            <p:cNvSpPr/>
            <p:nvPr/>
          </p:nvSpPr>
          <p:spPr>
            <a:xfrm>
              <a:off x="4705500" y="1694637"/>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40C4E0"/>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FD48F30A-9465-4C78-B4F7-28027B755681}"/>
                </a:ext>
              </a:extLst>
            </p:cNvPr>
            <p:cNvSpPr/>
            <p:nvPr/>
          </p:nvSpPr>
          <p:spPr>
            <a:xfrm>
              <a:off x="5486558" y="1694681"/>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E9C9D8"/>
            </a:solidFill>
            <a:ln w="9525" cap="flat">
              <a:noFill/>
              <a:prstDash val="solid"/>
              <a:miter/>
            </a:ln>
          </p:spPr>
          <p:txBody>
            <a:bodyPr rtlCol="0" anchor="ctr"/>
            <a:lstStyle/>
            <a:p>
              <a:endParaRPr lang="en-US"/>
            </a:p>
          </p:txBody>
        </p:sp>
      </p:grpSp>
      <p:grpSp>
        <p:nvGrpSpPr>
          <p:cNvPr id="18" name="Graphic 103">
            <a:extLst>
              <a:ext uri="{FF2B5EF4-FFF2-40B4-BE49-F238E27FC236}">
                <a16:creationId xmlns:a16="http://schemas.microsoft.com/office/drawing/2014/main" id="{587C6450-2AFF-4F38-A81C-C4D1DDE3B9D3}"/>
              </a:ext>
            </a:extLst>
          </p:cNvPr>
          <p:cNvGrpSpPr/>
          <p:nvPr/>
        </p:nvGrpSpPr>
        <p:grpSpPr>
          <a:xfrm>
            <a:off x="6179853" y="2100833"/>
            <a:ext cx="5157787" cy="45719"/>
            <a:chOff x="30297" y="1698761"/>
            <a:chExt cx="6242543" cy="70725"/>
          </a:xfrm>
        </p:grpSpPr>
        <p:sp>
          <p:nvSpPr>
            <p:cNvPr id="19" name="Freeform: Shape 18">
              <a:extLst>
                <a:ext uri="{FF2B5EF4-FFF2-40B4-BE49-F238E27FC236}">
                  <a16:creationId xmlns:a16="http://schemas.microsoft.com/office/drawing/2014/main" id="{9D7BF04A-BBD7-4EDC-A329-2E685112CFBC}"/>
                </a:ext>
              </a:extLst>
            </p:cNvPr>
            <p:cNvSpPr/>
            <p:nvPr/>
          </p:nvSpPr>
          <p:spPr>
            <a:xfrm>
              <a:off x="22212" y="1694640"/>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EE202E"/>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81FBBE07-C449-4A4B-BA78-978AB92BF923}"/>
                </a:ext>
              </a:extLst>
            </p:cNvPr>
            <p:cNvSpPr/>
            <p:nvPr/>
          </p:nvSpPr>
          <p:spPr>
            <a:xfrm>
              <a:off x="803268" y="1694632"/>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F7941D"/>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084BC869-3EAB-43E0-8B57-6EF377B808AA}"/>
                </a:ext>
              </a:extLst>
            </p:cNvPr>
            <p:cNvSpPr/>
            <p:nvPr/>
          </p:nvSpPr>
          <p:spPr>
            <a:xfrm>
              <a:off x="1584797" y="1694654"/>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EBE70E"/>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13B18F9E-1E5C-4B58-A041-83D278C12112}"/>
                </a:ext>
              </a:extLst>
            </p:cNvPr>
            <p:cNvSpPr/>
            <p:nvPr/>
          </p:nvSpPr>
          <p:spPr>
            <a:xfrm>
              <a:off x="2365855" y="1694643"/>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009247"/>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2871821-6CA6-4063-BD01-93524BEA1110}"/>
                </a:ext>
              </a:extLst>
            </p:cNvPr>
            <p:cNvSpPr/>
            <p:nvPr/>
          </p:nvSpPr>
          <p:spPr>
            <a:xfrm>
              <a:off x="3146913" y="1694637"/>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3B549A"/>
            </a:solidFill>
            <a:ln w="9525" cap="flat">
              <a:noFill/>
              <a:prstDash val="solid"/>
              <a:miter/>
            </a:ln>
          </p:spPr>
          <p:txBody>
            <a:bodyPr rtlCol="0" anchor="ctr"/>
            <a:lstStyle/>
            <a:p>
              <a:endParaRPr lang="en-US" dirty="0"/>
            </a:p>
          </p:txBody>
        </p:sp>
        <p:sp>
          <p:nvSpPr>
            <p:cNvPr id="24" name="Freeform: Shape 23">
              <a:extLst>
                <a:ext uri="{FF2B5EF4-FFF2-40B4-BE49-F238E27FC236}">
                  <a16:creationId xmlns:a16="http://schemas.microsoft.com/office/drawing/2014/main" id="{C5E9310D-B4D9-44F1-922A-F4209CC5E3F3}"/>
                </a:ext>
              </a:extLst>
            </p:cNvPr>
            <p:cNvSpPr/>
            <p:nvPr/>
          </p:nvSpPr>
          <p:spPr>
            <a:xfrm>
              <a:off x="3924443" y="1694643"/>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93268F"/>
            </a:solidFill>
            <a:ln w="9525"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8D4AB852-6F56-4557-9A15-7B22DFC86990}"/>
                </a:ext>
              </a:extLst>
            </p:cNvPr>
            <p:cNvSpPr/>
            <p:nvPr/>
          </p:nvSpPr>
          <p:spPr>
            <a:xfrm>
              <a:off x="4705500" y="1694637"/>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40C4E0"/>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E98803BE-E6BE-4EB0-8DDF-3C6656E77C2D}"/>
                </a:ext>
              </a:extLst>
            </p:cNvPr>
            <p:cNvSpPr/>
            <p:nvPr/>
          </p:nvSpPr>
          <p:spPr>
            <a:xfrm>
              <a:off x="5486558" y="1694681"/>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E9C9D8"/>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7698905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BE5D8-E781-46CC-A168-C69F8B6C7BEB}"/>
              </a:ext>
            </a:extLst>
          </p:cNvPr>
          <p:cNvSpPr>
            <a:spLocks noGrp="1"/>
          </p:cNvSpPr>
          <p:nvPr>
            <p:ph type="title"/>
          </p:nvPr>
        </p:nvSpPr>
        <p:spPr/>
        <p:txBody>
          <a:bodyPr/>
          <a:lstStyle>
            <a:lvl1pPr algn="l">
              <a:defRPr/>
            </a:lvl1pPr>
          </a:lstStyle>
          <a:p>
            <a:r>
              <a:rPr lang="en-US" dirty="0"/>
              <a:t>Click to edit Master title style</a:t>
            </a:r>
          </a:p>
        </p:txBody>
      </p:sp>
      <p:sp>
        <p:nvSpPr>
          <p:cNvPr id="5" name="Slide Number Placeholder 4">
            <a:extLst>
              <a:ext uri="{FF2B5EF4-FFF2-40B4-BE49-F238E27FC236}">
                <a16:creationId xmlns:a16="http://schemas.microsoft.com/office/drawing/2014/main" id="{9BE13823-A122-40BD-8DA7-CC351620D0B9}"/>
              </a:ext>
            </a:extLst>
          </p:cNvPr>
          <p:cNvSpPr>
            <a:spLocks noGrp="1"/>
          </p:cNvSpPr>
          <p:nvPr>
            <p:ph type="sldNum" sz="quarter" idx="12"/>
          </p:nvPr>
        </p:nvSpPr>
        <p:spPr/>
        <p:txBody>
          <a:bodyPr/>
          <a:lstStyle/>
          <a:p>
            <a:fld id="{CFD22C3C-9CA1-419B-857D-33C58025B444}" type="slidenum">
              <a:rPr lang="en-US" smtClean="0"/>
              <a:t>‹#›</a:t>
            </a:fld>
            <a:endParaRPr lang="en-US"/>
          </a:p>
        </p:txBody>
      </p:sp>
    </p:spTree>
    <p:extLst>
      <p:ext uri="{BB962C8B-B14F-4D97-AF65-F5344CB8AC3E}">
        <p14:creationId xmlns:p14="http://schemas.microsoft.com/office/powerpoint/2010/main" val="180809291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E02A282-7EC3-4361-8909-D5C10FA424EE}"/>
              </a:ext>
            </a:extLst>
          </p:cNvPr>
          <p:cNvSpPr>
            <a:spLocks noGrp="1"/>
          </p:cNvSpPr>
          <p:nvPr>
            <p:ph type="sldNum" sz="quarter" idx="12"/>
          </p:nvPr>
        </p:nvSpPr>
        <p:spPr/>
        <p:txBody>
          <a:bodyPr/>
          <a:lstStyle/>
          <a:p>
            <a:fld id="{CFD22C3C-9CA1-419B-857D-33C58025B444}" type="slidenum">
              <a:rPr lang="en-US" smtClean="0"/>
              <a:t>‹#›</a:t>
            </a:fld>
            <a:endParaRPr lang="en-US"/>
          </a:p>
        </p:txBody>
      </p:sp>
    </p:spTree>
    <p:extLst>
      <p:ext uri="{BB962C8B-B14F-4D97-AF65-F5344CB8AC3E}">
        <p14:creationId xmlns:p14="http://schemas.microsoft.com/office/powerpoint/2010/main" val="303832079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6F29D-4580-44AE-A574-E759F7D52875}"/>
              </a:ext>
            </a:extLst>
          </p:cNvPr>
          <p:cNvSpPr>
            <a:spLocks noGrp="1"/>
          </p:cNvSpPr>
          <p:nvPr>
            <p:ph type="title"/>
          </p:nvPr>
        </p:nvSpPr>
        <p:spPr>
          <a:xfrm>
            <a:off x="839788" y="41561"/>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3FDFE8-2574-4713-A941-862C16944ACE}"/>
              </a:ext>
            </a:extLst>
          </p:cNvPr>
          <p:cNvSpPr>
            <a:spLocks noGrp="1"/>
          </p:cNvSpPr>
          <p:nvPr>
            <p:ph idx="1"/>
          </p:nvPr>
        </p:nvSpPr>
        <p:spPr>
          <a:xfrm>
            <a:off x="5183188" y="571786"/>
            <a:ext cx="6172200" cy="5680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9AB0165-015A-4A9C-9657-E51868BAA4E9}"/>
              </a:ext>
            </a:extLst>
          </p:cNvPr>
          <p:cNvSpPr>
            <a:spLocks noGrp="1"/>
          </p:cNvSpPr>
          <p:nvPr>
            <p:ph type="body" sz="half" idx="2"/>
          </p:nvPr>
        </p:nvSpPr>
        <p:spPr>
          <a:xfrm>
            <a:off x="839788" y="1830059"/>
            <a:ext cx="3932237" cy="442175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7" name="Slide Number Placeholder 6">
            <a:extLst>
              <a:ext uri="{FF2B5EF4-FFF2-40B4-BE49-F238E27FC236}">
                <a16:creationId xmlns:a16="http://schemas.microsoft.com/office/drawing/2014/main" id="{A1B679F6-3829-446D-936F-8821B337529D}"/>
              </a:ext>
            </a:extLst>
          </p:cNvPr>
          <p:cNvSpPr>
            <a:spLocks noGrp="1"/>
          </p:cNvSpPr>
          <p:nvPr>
            <p:ph type="sldNum" sz="quarter" idx="12"/>
          </p:nvPr>
        </p:nvSpPr>
        <p:spPr/>
        <p:txBody>
          <a:bodyPr/>
          <a:lstStyle/>
          <a:p>
            <a:fld id="{CFD22C3C-9CA1-419B-857D-33C58025B444}" type="slidenum">
              <a:rPr lang="en-US" smtClean="0"/>
              <a:t>‹#›</a:t>
            </a:fld>
            <a:endParaRPr lang="en-US"/>
          </a:p>
        </p:txBody>
      </p:sp>
      <p:grpSp>
        <p:nvGrpSpPr>
          <p:cNvPr id="6" name="Group 5">
            <a:extLst>
              <a:ext uri="{FF2B5EF4-FFF2-40B4-BE49-F238E27FC236}">
                <a16:creationId xmlns:a16="http://schemas.microsoft.com/office/drawing/2014/main" id="{0E59FA84-AFD8-4A4C-A064-B3311C3EA48D}"/>
              </a:ext>
            </a:extLst>
          </p:cNvPr>
          <p:cNvGrpSpPr/>
          <p:nvPr/>
        </p:nvGrpSpPr>
        <p:grpSpPr>
          <a:xfrm>
            <a:off x="11418335" y="607882"/>
            <a:ext cx="751037" cy="5254499"/>
            <a:chOff x="11418335" y="1023521"/>
            <a:chExt cx="751037" cy="5254499"/>
          </a:xfrm>
        </p:grpSpPr>
        <p:sp>
          <p:nvSpPr>
            <p:cNvPr id="8" name="Freeform: Shape 7">
              <a:extLst>
                <a:ext uri="{FF2B5EF4-FFF2-40B4-BE49-F238E27FC236}">
                  <a16:creationId xmlns:a16="http://schemas.microsoft.com/office/drawing/2014/main" id="{27370234-A5B6-40CB-A467-36FE9A68BA0F}"/>
                </a:ext>
              </a:extLst>
            </p:cNvPr>
            <p:cNvSpPr/>
            <p:nvPr/>
          </p:nvSpPr>
          <p:spPr>
            <a:xfrm flipH="1">
              <a:off x="11421012" y="1023521"/>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558" y="424331"/>
                    <a:pt x="374582" y="421071"/>
                  </a:cubicBezTo>
                  <a:close/>
                </a:path>
              </a:pathLst>
            </a:custGeom>
            <a:solidFill>
              <a:srgbClr val="EE202E"/>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2071A188-8B90-4566-86C8-B23A5E8E78D5}"/>
                </a:ext>
              </a:extLst>
            </p:cNvPr>
            <p:cNvSpPr/>
            <p:nvPr/>
          </p:nvSpPr>
          <p:spPr>
            <a:xfrm flipH="1">
              <a:off x="11445980" y="1172791"/>
              <a:ext cx="193073" cy="209776"/>
            </a:xfrm>
            <a:custGeom>
              <a:avLst/>
              <a:gdLst>
                <a:gd name="connsiteX0" fmla="*/ 5683 w 390997"/>
                <a:gd name="connsiteY0" fmla="*/ 412354 h 424822"/>
                <a:gd name="connsiteX1" fmla="*/ 3963 w 390997"/>
                <a:gd name="connsiteY1" fmla="*/ 15688 h 424822"/>
                <a:gd name="connsiteX2" fmla="*/ 23043 w 390997"/>
                <a:gd name="connsiteY2" fmla="*/ 4722 h 424822"/>
                <a:gd name="connsiteX3" fmla="*/ 381614 w 390997"/>
                <a:gd name="connsiteY3" fmla="*/ 199350 h 424822"/>
                <a:gd name="connsiteX4" fmla="*/ 381509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8"/>
                  </a:lnTo>
                  <a:cubicBezTo>
                    <a:pt x="3024" y="7044"/>
                    <a:pt x="14858" y="1264"/>
                    <a:pt x="23043" y="4722"/>
                  </a:cubicBezTo>
                  <a:lnTo>
                    <a:pt x="381614" y="199350"/>
                  </a:lnTo>
                  <a:cubicBezTo>
                    <a:pt x="393917" y="207599"/>
                    <a:pt x="393396" y="216837"/>
                    <a:pt x="381509" y="224642"/>
                  </a:cubicBezTo>
                  <a:lnTo>
                    <a:pt x="26536" y="420356"/>
                  </a:lnTo>
                  <a:cubicBezTo>
                    <a:pt x="19446" y="425345"/>
                    <a:pt x="6673" y="420603"/>
                    <a:pt x="5683" y="412354"/>
                  </a:cubicBezTo>
                  <a:close/>
                </a:path>
              </a:pathLst>
            </a:custGeom>
            <a:solidFill>
              <a:srgbClr val="EE202E">
                <a:alpha val="70000"/>
              </a:srgbClr>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CAB57C8E-29D0-4C72-A7E4-4ECD2E748B7B}"/>
                </a:ext>
              </a:extLst>
            </p:cNvPr>
            <p:cNvSpPr/>
            <p:nvPr/>
          </p:nvSpPr>
          <p:spPr>
            <a:xfrm flipH="1">
              <a:off x="11442529" y="2395680"/>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3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3"/>
                  </a:lnTo>
                  <a:cubicBezTo>
                    <a:pt x="16836" y="423629"/>
                    <a:pt x="3386" y="418640"/>
                    <a:pt x="2135" y="404957"/>
                  </a:cubicBezTo>
                  <a:lnTo>
                    <a:pt x="3699" y="15800"/>
                  </a:lnTo>
                  <a:cubicBezTo>
                    <a:pt x="2656" y="7649"/>
                    <a:pt x="13343" y="-501"/>
                    <a:pt x="21372" y="2759"/>
                  </a:cubicBezTo>
                  <a:close/>
                </a:path>
              </a:pathLst>
            </a:custGeom>
            <a:solidFill>
              <a:srgbClr val="3B549A">
                <a:alpha val="70000"/>
              </a:srgbClr>
            </a:solidFill>
            <a:ln w="520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49D34EEC-7515-4D8F-B356-695A8A56BB03}"/>
                </a:ext>
              </a:extLst>
            </p:cNvPr>
            <p:cNvSpPr/>
            <p:nvPr/>
          </p:nvSpPr>
          <p:spPr>
            <a:xfrm flipH="1">
              <a:off x="11423711" y="2246111"/>
              <a:ext cx="190499" cy="207337"/>
            </a:xfrm>
            <a:custGeom>
              <a:avLst/>
              <a:gdLst>
                <a:gd name="connsiteX0" fmla="*/ 387086 w 385784"/>
                <a:gd name="connsiteY0" fmla="*/ 12034 h 419882"/>
                <a:gd name="connsiteX1" fmla="*/ 388806 w 385784"/>
                <a:gd name="connsiteY1" fmla="*/ 408699 h 419882"/>
                <a:gd name="connsiteX2" fmla="*/ 369726 w 385784"/>
                <a:gd name="connsiteY2" fmla="*/ 419666 h 419882"/>
                <a:gd name="connsiteX3" fmla="*/ 11155 w 385784"/>
                <a:gd name="connsiteY3" fmla="*/ 225038 h 419882"/>
                <a:gd name="connsiteX4" fmla="*/ 11259 w 385784"/>
                <a:gd name="connsiteY4" fmla="*/ 199746 h 419882"/>
                <a:gd name="connsiteX5" fmla="*/ 366233 w 385784"/>
                <a:gd name="connsiteY5" fmla="*/ 4032 h 419882"/>
                <a:gd name="connsiteX6" fmla="*/ 387086 w 385784"/>
                <a:gd name="connsiteY6" fmla="*/ 1203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34"/>
                  </a:moveTo>
                  <a:lnTo>
                    <a:pt x="388806" y="408699"/>
                  </a:lnTo>
                  <a:cubicBezTo>
                    <a:pt x="389745" y="417344"/>
                    <a:pt x="377911" y="423123"/>
                    <a:pt x="369726" y="419666"/>
                  </a:cubicBezTo>
                  <a:lnTo>
                    <a:pt x="11155" y="225038"/>
                  </a:lnTo>
                  <a:cubicBezTo>
                    <a:pt x="-1148" y="216788"/>
                    <a:pt x="-627" y="207551"/>
                    <a:pt x="11259" y="199746"/>
                  </a:cubicBezTo>
                  <a:lnTo>
                    <a:pt x="366233" y="4032"/>
                  </a:lnTo>
                  <a:cubicBezTo>
                    <a:pt x="373323" y="-908"/>
                    <a:pt x="386096" y="3834"/>
                    <a:pt x="387086" y="12034"/>
                  </a:cubicBezTo>
                  <a:close/>
                </a:path>
              </a:pathLst>
            </a:custGeom>
            <a:solidFill>
              <a:srgbClr val="3B549A"/>
            </a:solidFill>
            <a:ln w="520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BE3F8A0-C45F-45D7-AA77-3D9A08419FF5}"/>
                </a:ext>
              </a:extLst>
            </p:cNvPr>
            <p:cNvSpPr/>
            <p:nvPr/>
          </p:nvSpPr>
          <p:spPr>
            <a:xfrm flipH="1">
              <a:off x="11422167" y="2555589"/>
              <a:ext cx="193073" cy="207337"/>
            </a:xfrm>
            <a:custGeom>
              <a:avLst/>
              <a:gdLst>
                <a:gd name="connsiteX0" fmla="*/ 392299 w 390997"/>
                <a:gd name="connsiteY0" fmla="*/ 12064 h 419882"/>
                <a:gd name="connsiteX1" fmla="*/ 388806 w 390997"/>
                <a:gd name="connsiteY1" fmla="*/ 408729 h 419882"/>
                <a:gd name="connsiteX2" fmla="*/ 369726 w 390997"/>
                <a:gd name="connsiteY2" fmla="*/ 419696 h 419882"/>
                <a:gd name="connsiteX3" fmla="*/ 11155 w 390997"/>
                <a:gd name="connsiteY3" fmla="*/ 225068 h 419882"/>
                <a:gd name="connsiteX4" fmla="*/ 11259 w 390997"/>
                <a:gd name="connsiteY4" fmla="*/ 199776 h 419882"/>
                <a:gd name="connsiteX5" fmla="*/ 366233 w 390997"/>
                <a:gd name="connsiteY5" fmla="*/ 4061 h 419882"/>
                <a:gd name="connsiteX6" fmla="*/ 392299 w 390997"/>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92299" y="12064"/>
                  </a:moveTo>
                  <a:lnTo>
                    <a:pt x="388806" y="408729"/>
                  </a:lnTo>
                  <a:cubicBezTo>
                    <a:pt x="389745" y="417374"/>
                    <a:pt x="377911" y="423154"/>
                    <a:pt x="369726" y="419696"/>
                  </a:cubicBezTo>
                  <a:lnTo>
                    <a:pt x="11155" y="225068"/>
                  </a:lnTo>
                  <a:cubicBezTo>
                    <a:pt x="-1148" y="216818"/>
                    <a:pt x="-627" y="207581"/>
                    <a:pt x="11259" y="199776"/>
                  </a:cubicBezTo>
                  <a:lnTo>
                    <a:pt x="366233" y="4061"/>
                  </a:lnTo>
                  <a:cubicBezTo>
                    <a:pt x="373323" y="-928"/>
                    <a:pt x="391309" y="3815"/>
                    <a:pt x="392299" y="12064"/>
                  </a:cubicBezTo>
                  <a:close/>
                </a:path>
              </a:pathLst>
            </a:custGeom>
            <a:solidFill>
              <a:srgbClr val="92278D"/>
            </a:solidFill>
            <a:ln w="520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4C979B5B-464E-40F7-BA62-BB182F388C57}"/>
                </a:ext>
              </a:extLst>
            </p:cNvPr>
            <p:cNvSpPr/>
            <p:nvPr/>
          </p:nvSpPr>
          <p:spPr>
            <a:xfrm flipH="1">
              <a:off x="11444898" y="1478179"/>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2"/>
                    <a:pt x="21372" y="2759"/>
                  </a:cubicBezTo>
                  <a:close/>
                </a:path>
              </a:pathLst>
            </a:custGeom>
            <a:solidFill>
              <a:srgbClr val="F79520">
                <a:alpha val="70000"/>
              </a:srgbClr>
            </a:solidFill>
            <a:ln w="520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C1025964-3568-4D3D-89D4-86EDBB774EA7}"/>
                </a:ext>
              </a:extLst>
            </p:cNvPr>
            <p:cNvSpPr/>
            <p:nvPr/>
          </p:nvSpPr>
          <p:spPr>
            <a:xfrm flipH="1">
              <a:off x="11424561" y="1638088"/>
              <a:ext cx="190499" cy="207337"/>
            </a:xfrm>
            <a:custGeom>
              <a:avLst/>
              <a:gdLst>
                <a:gd name="connsiteX0" fmla="*/ 387086 w 385784"/>
                <a:gd name="connsiteY0" fmla="*/ 12064 h 419882"/>
                <a:gd name="connsiteX1" fmla="*/ 388806 w 385784"/>
                <a:gd name="connsiteY1" fmla="*/ 408729 h 419882"/>
                <a:gd name="connsiteX2" fmla="*/ 369726 w 385784"/>
                <a:gd name="connsiteY2" fmla="*/ 419696 h 419882"/>
                <a:gd name="connsiteX3" fmla="*/ 11155 w 385784"/>
                <a:gd name="connsiteY3" fmla="*/ 225068 h 419882"/>
                <a:gd name="connsiteX4" fmla="*/ 11259 w 385784"/>
                <a:gd name="connsiteY4" fmla="*/ 199776 h 419882"/>
                <a:gd name="connsiteX5" fmla="*/ 366233 w 385784"/>
                <a:gd name="connsiteY5" fmla="*/ 4061 h 419882"/>
                <a:gd name="connsiteX6" fmla="*/ 387086 w 385784"/>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86148" y="3814"/>
                    <a:pt x="387086" y="12064"/>
                  </a:cubicBezTo>
                  <a:close/>
                </a:path>
              </a:pathLst>
            </a:custGeom>
            <a:solidFill>
              <a:srgbClr val="EBE711"/>
            </a:solidFill>
            <a:ln w="520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89DC563-BF75-414C-8B6D-882B02CAD979}"/>
                </a:ext>
              </a:extLst>
            </p:cNvPr>
            <p:cNvSpPr/>
            <p:nvPr/>
          </p:nvSpPr>
          <p:spPr>
            <a:xfrm flipH="1">
              <a:off x="11424922" y="1336429"/>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5"/>
                    <a:pt x="377911" y="423145"/>
                    <a:pt x="369726" y="419687"/>
                  </a:cubicBezTo>
                  <a:lnTo>
                    <a:pt x="11155" y="225059"/>
                  </a:lnTo>
                  <a:cubicBezTo>
                    <a:pt x="-1148" y="216810"/>
                    <a:pt x="-627" y="207572"/>
                    <a:pt x="11259" y="199768"/>
                  </a:cubicBezTo>
                  <a:lnTo>
                    <a:pt x="366233" y="4053"/>
                  </a:lnTo>
                  <a:cubicBezTo>
                    <a:pt x="373323" y="-936"/>
                    <a:pt x="386148" y="3855"/>
                    <a:pt x="387086" y="12055"/>
                  </a:cubicBezTo>
                  <a:close/>
                </a:path>
              </a:pathLst>
            </a:custGeom>
            <a:solidFill>
              <a:srgbClr val="F79520"/>
            </a:solidFill>
            <a:ln w="520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10C966FA-0486-4660-A971-79C9FADDA391}"/>
                </a:ext>
              </a:extLst>
            </p:cNvPr>
            <p:cNvSpPr/>
            <p:nvPr/>
          </p:nvSpPr>
          <p:spPr>
            <a:xfrm flipH="1">
              <a:off x="11421063" y="1935072"/>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49"/>
                    <a:pt x="380835" y="422649"/>
                    <a:pt x="372807" y="419389"/>
                  </a:cubicBezTo>
                  <a:close/>
                </a:path>
              </a:pathLst>
            </a:custGeom>
            <a:solidFill>
              <a:srgbClr val="019247"/>
            </a:solidFill>
            <a:ln w="520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4B607852-6018-4277-B2F4-477E5DDD00DC}"/>
                </a:ext>
              </a:extLst>
            </p:cNvPr>
            <p:cNvSpPr/>
            <p:nvPr/>
          </p:nvSpPr>
          <p:spPr>
            <a:xfrm flipH="1">
              <a:off x="11446004" y="2084341"/>
              <a:ext cx="190499" cy="207337"/>
            </a:xfrm>
            <a:custGeom>
              <a:avLst/>
              <a:gdLst>
                <a:gd name="connsiteX0" fmla="*/ 3908 w 385784"/>
                <a:gd name="connsiteY0" fmla="*/ 410671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1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1"/>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46" y="418872"/>
                    <a:pt x="3908" y="410671"/>
                  </a:cubicBezTo>
                  <a:close/>
                </a:path>
              </a:pathLst>
            </a:custGeom>
            <a:solidFill>
              <a:srgbClr val="019247">
                <a:alpha val="70000"/>
              </a:srgbClr>
            </a:solidFill>
            <a:ln w="520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D7AE14B-F750-4B60-94BF-CC60C26C8C95}"/>
                </a:ext>
              </a:extLst>
            </p:cNvPr>
            <p:cNvSpPr/>
            <p:nvPr/>
          </p:nvSpPr>
          <p:spPr>
            <a:xfrm flipH="1">
              <a:off x="11447575" y="1777313"/>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98" y="418872"/>
                    <a:pt x="3908" y="410672"/>
                  </a:cubicBezTo>
                  <a:close/>
                </a:path>
              </a:pathLst>
            </a:custGeom>
            <a:solidFill>
              <a:srgbClr val="EBE711">
                <a:alpha val="70000"/>
              </a:srgbClr>
            </a:solidFill>
            <a:ln w="5200"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AA412FC8-E997-4B82-BD70-40F319116AC7}"/>
                </a:ext>
              </a:extLst>
            </p:cNvPr>
            <p:cNvSpPr/>
            <p:nvPr/>
          </p:nvSpPr>
          <p:spPr>
            <a:xfrm flipH="1">
              <a:off x="11705118" y="1919855"/>
              <a:ext cx="193073" cy="207337"/>
            </a:xfrm>
            <a:custGeom>
              <a:avLst/>
              <a:gdLst>
                <a:gd name="connsiteX0" fmla="*/ 19879 w 390997"/>
                <a:gd name="connsiteY0" fmla="*/ 2759 h 419882"/>
                <a:gd name="connsiteX1" fmla="*/ 384392 w 390997"/>
                <a:gd name="connsiteY1" fmla="*/ 197732 h 419882"/>
                <a:gd name="connsiteX2" fmla="*/ 385018 w 390997"/>
                <a:gd name="connsiteY2" fmla="*/ 218825 h 419882"/>
                <a:gd name="connsiteX3" fmla="*/ 29002 w 390997"/>
                <a:gd name="connsiteY3" fmla="*/ 417652 h 419882"/>
                <a:gd name="connsiteX4" fmla="*/ 5855 w 390997"/>
                <a:gd name="connsiteY4" fmla="*/ 405006 h 419882"/>
                <a:gd name="connsiteX5" fmla="*/ 2205 w 390997"/>
                <a:gd name="connsiteY5" fmla="*/ 15849 h 419882"/>
                <a:gd name="connsiteX6" fmla="*/ 19879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19879" y="2759"/>
                  </a:moveTo>
                  <a:lnTo>
                    <a:pt x="384392" y="197732"/>
                  </a:lnTo>
                  <a:cubicBezTo>
                    <a:pt x="392786" y="201239"/>
                    <a:pt x="392212" y="213836"/>
                    <a:pt x="385018" y="218825"/>
                  </a:cubicBezTo>
                  <a:lnTo>
                    <a:pt x="29002" y="417652"/>
                  </a:lnTo>
                  <a:cubicBezTo>
                    <a:pt x="15343" y="423678"/>
                    <a:pt x="7106" y="418689"/>
                    <a:pt x="5855" y="405006"/>
                  </a:cubicBezTo>
                  <a:lnTo>
                    <a:pt x="2205" y="15849"/>
                  </a:lnTo>
                  <a:cubicBezTo>
                    <a:pt x="1163" y="7649"/>
                    <a:pt x="11850" y="-502"/>
                    <a:pt x="19879" y="2759"/>
                  </a:cubicBezTo>
                  <a:close/>
                </a:path>
              </a:pathLst>
            </a:custGeom>
            <a:solidFill>
              <a:srgbClr val="EBE711">
                <a:alpha val="35000"/>
              </a:srgbClr>
            </a:solidFill>
            <a:ln w="520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D83B0DB5-2476-4828-81E9-69B7FDB9992C}"/>
                </a:ext>
              </a:extLst>
            </p:cNvPr>
            <p:cNvSpPr/>
            <p:nvPr/>
          </p:nvSpPr>
          <p:spPr>
            <a:xfrm flipH="1">
              <a:off x="11684489" y="1782492"/>
              <a:ext cx="190499" cy="207337"/>
            </a:xfrm>
            <a:custGeom>
              <a:avLst/>
              <a:gdLst>
                <a:gd name="connsiteX0" fmla="*/ 387086 w 385784"/>
                <a:gd name="connsiteY0" fmla="*/ 12064 h 419882"/>
                <a:gd name="connsiteX1" fmla="*/ 388806 w 385784"/>
                <a:gd name="connsiteY1" fmla="*/ 408729 h 419882"/>
                <a:gd name="connsiteX2" fmla="*/ 369726 w 385784"/>
                <a:gd name="connsiteY2" fmla="*/ 419696 h 419882"/>
                <a:gd name="connsiteX3" fmla="*/ 11155 w 385784"/>
                <a:gd name="connsiteY3" fmla="*/ 225068 h 419882"/>
                <a:gd name="connsiteX4" fmla="*/ 11259 w 385784"/>
                <a:gd name="connsiteY4" fmla="*/ 199776 h 419882"/>
                <a:gd name="connsiteX5" fmla="*/ 366233 w 385784"/>
                <a:gd name="connsiteY5" fmla="*/ 4061 h 419882"/>
                <a:gd name="connsiteX6" fmla="*/ 387086 w 385784"/>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86096" y="3814"/>
                    <a:pt x="387086" y="12064"/>
                  </a:cubicBezTo>
                  <a:close/>
                </a:path>
              </a:pathLst>
            </a:custGeom>
            <a:solidFill>
              <a:srgbClr val="EBE711">
                <a:alpha val="50000"/>
              </a:srgbClr>
            </a:solidFill>
            <a:ln w="520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6E5E532-8C97-4A9C-A838-BC42CFF39CBE}"/>
                </a:ext>
              </a:extLst>
            </p:cNvPr>
            <p:cNvSpPr/>
            <p:nvPr/>
          </p:nvSpPr>
          <p:spPr>
            <a:xfrm flipH="1">
              <a:off x="11682945" y="2084642"/>
              <a:ext cx="193073" cy="207337"/>
            </a:xfrm>
            <a:custGeom>
              <a:avLst/>
              <a:gdLst>
                <a:gd name="connsiteX0" fmla="*/ 392299 w 390997"/>
                <a:gd name="connsiteY0" fmla="*/ 12064 h 419882"/>
                <a:gd name="connsiteX1" fmla="*/ 388806 w 390997"/>
                <a:gd name="connsiteY1" fmla="*/ 408729 h 419882"/>
                <a:gd name="connsiteX2" fmla="*/ 369726 w 390997"/>
                <a:gd name="connsiteY2" fmla="*/ 419696 h 419882"/>
                <a:gd name="connsiteX3" fmla="*/ 11155 w 390997"/>
                <a:gd name="connsiteY3" fmla="*/ 225068 h 419882"/>
                <a:gd name="connsiteX4" fmla="*/ 11259 w 390997"/>
                <a:gd name="connsiteY4" fmla="*/ 199776 h 419882"/>
                <a:gd name="connsiteX5" fmla="*/ 366233 w 390997"/>
                <a:gd name="connsiteY5" fmla="*/ 4061 h 419882"/>
                <a:gd name="connsiteX6" fmla="*/ 392299 w 390997"/>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92299"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91361" y="3814"/>
                    <a:pt x="392299" y="12064"/>
                  </a:cubicBezTo>
                  <a:close/>
                </a:path>
              </a:pathLst>
            </a:custGeom>
            <a:solidFill>
              <a:srgbClr val="019247">
                <a:alpha val="50000"/>
              </a:srgbClr>
            </a:solidFill>
            <a:ln w="520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8296A0B-2D8B-40AC-ADD5-7AB876872529}"/>
                </a:ext>
              </a:extLst>
            </p:cNvPr>
            <p:cNvSpPr/>
            <p:nvPr/>
          </p:nvSpPr>
          <p:spPr>
            <a:xfrm flipH="1">
              <a:off x="11418335" y="2868842"/>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610" y="424381"/>
                    <a:pt x="374582" y="421071"/>
                  </a:cubicBezTo>
                  <a:close/>
                </a:path>
              </a:pathLst>
            </a:custGeom>
            <a:solidFill>
              <a:srgbClr val="41C4E0"/>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5AE64C58-1FC2-4892-ADA5-66655A95A17F}"/>
                </a:ext>
              </a:extLst>
            </p:cNvPr>
            <p:cNvSpPr/>
            <p:nvPr/>
          </p:nvSpPr>
          <p:spPr>
            <a:xfrm flipH="1">
              <a:off x="11443277" y="3018136"/>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346"/>
                    <a:pt x="6673" y="420554"/>
                    <a:pt x="5683" y="412354"/>
                  </a:cubicBezTo>
                  <a:close/>
                </a:path>
              </a:pathLst>
            </a:custGeom>
            <a:solidFill>
              <a:srgbClr val="41C4E0">
                <a:alpha val="70000"/>
              </a:srgbClr>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83A366FE-CF66-4966-8AE3-957A33FDD902}"/>
                </a:ext>
              </a:extLst>
            </p:cNvPr>
            <p:cNvSpPr/>
            <p:nvPr/>
          </p:nvSpPr>
          <p:spPr>
            <a:xfrm flipH="1">
              <a:off x="11444822" y="2708668"/>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296"/>
                    <a:pt x="6621" y="420554"/>
                    <a:pt x="5683" y="412354"/>
                  </a:cubicBezTo>
                  <a:close/>
                </a:path>
              </a:pathLst>
            </a:custGeom>
            <a:solidFill>
              <a:srgbClr val="92278D">
                <a:alpha val="70000"/>
              </a:srgbClr>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B7A68A54-EEB3-4F96-9720-736942EFBAFE}"/>
                </a:ext>
              </a:extLst>
            </p:cNvPr>
            <p:cNvSpPr/>
            <p:nvPr/>
          </p:nvSpPr>
          <p:spPr>
            <a:xfrm flipH="1">
              <a:off x="11702390" y="2858528"/>
              <a:ext cx="195648" cy="209776"/>
            </a:xfrm>
            <a:custGeom>
              <a:avLst/>
              <a:gdLst>
                <a:gd name="connsiteX0" fmla="*/ 21654 w 396210"/>
                <a:gd name="connsiteY0" fmla="*/ 4441 h 424822"/>
                <a:gd name="connsiteX1" fmla="*/ 386168 w 396210"/>
                <a:gd name="connsiteY1" fmla="*/ 199414 h 424822"/>
                <a:gd name="connsiteX2" fmla="*/ 386793 w 396210"/>
                <a:gd name="connsiteY2" fmla="*/ 220507 h 424822"/>
                <a:gd name="connsiteX3" fmla="*/ 30777 w 396210"/>
                <a:gd name="connsiteY3" fmla="*/ 419285 h 424822"/>
                <a:gd name="connsiteX4" fmla="*/ 7630 w 396210"/>
                <a:gd name="connsiteY4" fmla="*/ 406639 h 424822"/>
                <a:gd name="connsiteX5" fmla="*/ 3981 w 396210"/>
                <a:gd name="connsiteY5" fmla="*/ 17482 h 424822"/>
                <a:gd name="connsiteX6" fmla="*/ 21654 w 396210"/>
                <a:gd name="connsiteY6" fmla="*/ 444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21654" y="4441"/>
                  </a:moveTo>
                  <a:lnTo>
                    <a:pt x="386168" y="199414"/>
                  </a:lnTo>
                  <a:cubicBezTo>
                    <a:pt x="394561" y="202922"/>
                    <a:pt x="393988" y="215518"/>
                    <a:pt x="386793" y="220507"/>
                  </a:cubicBezTo>
                  <a:lnTo>
                    <a:pt x="30777" y="419285"/>
                  </a:lnTo>
                  <a:cubicBezTo>
                    <a:pt x="17118" y="425311"/>
                    <a:pt x="8881" y="420322"/>
                    <a:pt x="7630" y="406639"/>
                  </a:cubicBezTo>
                  <a:lnTo>
                    <a:pt x="3981" y="17482"/>
                  </a:lnTo>
                  <a:cubicBezTo>
                    <a:pt x="2938" y="9331"/>
                    <a:pt x="13625" y="1181"/>
                    <a:pt x="21654" y="4441"/>
                  </a:cubicBezTo>
                  <a:close/>
                </a:path>
              </a:pathLst>
            </a:custGeom>
            <a:solidFill>
              <a:srgbClr val="92278D">
                <a:alpha val="35000"/>
              </a:srgbClr>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C671CE9-610F-4FED-A8B8-028FF4E47C0E}"/>
                </a:ext>
              </a:extLst>
            </p:cNvPr>
            <p:cNvSpPr/>
            <p:nvPr/>
          </p:nvSpPr>
          <p:spPr>
            <a:xfrm flipH="1">
              <a:off x="11681762" y="2708959"/>
              <a:ext cx="193073" cy="209776"/>
            </a:xfrm>
            <a:custGeom>
              <a:avLst/>
              <a:gdLst>
                <a:gd name="connsiteX0" fmla="*/ 388861 w 390997"/>
                <a:gd name="connsiteY0" fmla="*/ 13716 h 424822"/>
                <a:gd name="connsiteX1" fmla="*/ 390582 w 390997"/>
                <a:gd name="connsiteY1" fmla="*/ 410381 h 424822"/>
                <a:gd name="connsiteX2" fmla="*/ 371501 w 390997"/>
                <a:gd name="connsiteY2" fmla="*/ 421348 h 424822"/>
                <a:gd name="connsiteX3" fmla="*/ 12930 w 390997"/>
                <a:gd name="connsiteY3" fmla="*/ 226720 h 424822"/>
                <a:gd name="connsiteX4" fmla="*/ 13035 w 390997"/>
                <a:gd name="connsiteY4" fmla="*/ 201428 h 424822"/>
                <a:gd name="connsiteX5" fmla="*/ 368008 w 390997"/>
                <a:gd name="connsiteY5" fmla="*/ 5714 h 424822"/>
                <a:gd name="connsiteX6" fmla="*/ 388861 w 390997"/>
                <a:gd name="connsiteY6" fmla="*/ 13716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388861" y="13716"/>
                  </a:moveTo>
                  <a:lnTo>
                    <a:pt x="390582" y="410381"/>
                  </a:lnTo>
                  <a:cubicBezTo>
                    <a:pt x="391520" y="419026"/>
                    <a:pt x="379686" y="424805"/>
                    <a:pt x="371501" y="421348"/>
                  </a:cubicBezTo>
                  <a:lnTo>
                    <a:pt x="12930" y="226720"/>
                  </a:lnTo>
                  <a:cubicBezTo>
                    <a:pt x="627" y="218471"/>
                    <a:pt x="1148" y="209233"/>
                    <a:pt x="13035" y="201428"/>
                  </a:cubicBezTo>
                  <a:lnTo>
                    <a:pt x="368008" y="5714"/>
                  </a:lnTo>
                  <a:cubicBezTo>
                    <a:pt x="375150" y="774"/>
                    <a:pt x="387923" y="5516"/>
                    <a:pt x="388861" y="13716"/>
                  </a:cubicBezTo>
                  <a:close/>
                </a:path>
              </a:pathLst>
            </a:custGeom>
            <a:solidFill>
              <a:srgbClr val="92278D">
                <a:alpha val="50000"/>
              </a:srgbClr>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B95BBEA-DD64-4FC9-8842-C7C342ED1801}"/>
                </a:ext>
              </a:extLst>
            </p:cNvPr>
            <p:cNvSpPr/>
            <p:nvPr/>
          </p:nvSpPr>
          <p:spPr>
            <a:xfrm flipH="1">
              <a:off x="11680192" y="3018437"/>
              <a:ext cx="193073" cy="209776"/>
            </a:xfrm>
            <a:custGeom>
              <a:avLst/>
              <a:gdLst>
                <a:gd name="connsiteX0" fmla="*/ 388861 w 390997"/>
                <a:gd name="connsiteY0" fmla="*/ 13746 h 424822"/>
                <a:gd name="connsiteX1" fmla="*/ 390582 w 390997"/>
                <a:gd name="connsiteY1" fmla="*/ 410411 h 424822"/>
                <a:gd name="connsiteX2" fmla="*/ 371501 w 390997"/>
                <a:gd name="connsiteY2" fmla="*/ 421378 h 424822"/>
                <a:gd name="connsiteX3" fmla="*/ 12930 w 390997"/>
                <a:gd name="connsiteY3" fmla="*/ 226750 h 424822"/>
                <a:gd name="connsiteX4" fmla="*/ 13035 w 390997"/>
                <a:gd name="connsiteY4" fmla="*/ 201458 h 424822"/>
                <a:gd name="connsiteX5" fmla="*/ 368008 w 390997"/>
                <a:gd name="connsiteY5" fmla="*/ 5744 h 424822"/>
                <a:gd name="connsiteX6" fmla="*/ 388861 w 390997"/>
                <a:gd name="connsiteY6" fmla="*/ 13746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388861" y="13746"/>
                  </a:moveTo>
                  <a:lnTo>
                    <a:pt x="390582" y="410411"/>
                  </a:lnTo>
                  <a:cubicBezTo>
                    <a:pt x="391520" y="419056"/>
                    <a:pt x="379686" y="424835"/>
                    <a:pt x="371501" y="421378"/>
                  </a:cubicBezTo>
                  <a:lnTo>
                    <a:pt x="12930" y="226750"/>
                  </a:lnTo>
                  <a:cubicBezTo>
                    <a:pt x="627" y="218501"/>
                    <a:pt x="1148" y="209263"/>
                    <a:pt x="13035" y="201458"/>
                  </a:cubicBezTo>
                  <a:lnTo>
                    <a:pt x="368008" y="5744"/>
                  </a:lnTo>
                  <a:cubicBezTo>
                    <a:pt x="375098" y="754"/>
                    <a:pt x="387871" y="5497"/>
                    <a:pt x="388861" y="13746"/>
                  </a:cubicBezTo>
                  <a:close/>
                </a:path>
              </a:pathLst>
            </a:custGeom>
            <a:solidFill>
              <a:srgbClr val="41C4E0">
                <a:alpha val="50000"/>
              </a:srgbClr>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CA121224-4ECA-4879-81FC-F949B8790FB9}"/>
                </a:ext>
              </a:extLst>
            </p:cNvPr>
            <p:cNvSpPr/>
            <p:nvPr/>
          </p:nvSpPr>
          <p:spPr>
            <a:xfrm flipH="1">
              <a:off x="11680785" y="2393872"/>
              <a:ext cx="193073" cy="207337"/>
            </a:xfrm>
            <a:custGeom>
              <a:avLst/>
              <a:gdLst>
                <a:gd name="connsiteX0" fmla="*/ 372807 w 390997"/>
                <a:gd name="connsiteY0" fmla="*/ 419389 h 419882"/>
                <a:gd name="connsiteX1" fmla="*/ 8293 w 390997"/>
                <a:gd name="connsiteY1" fmla="*/ 224415 h 419882"/>
                <a:gd name="connsiteX2" fmla="*/ 7667 w 390997"/>
                <a:gd name="connsiteY2" fmla="*/ 203323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1"/>
                    <a:pt x="7667" y="203323"/>
                  </a:cubicBezTo>
                  <a:lnTo>
                    <a:pt x="363683" y="4545"/>
                  </a:lnTo>
                  <a:cubicBezTo>
                    <a:pt x="377342" y="-1481"/>
                    <a:pt x="385579" y="3508"/>
                    <a:pt x="386830" y="17191"/>
                  </a:cubicBezTo>
                  <a:lnTo>
                    <a:pt x="390480" y="406348"/>
                  </a:lnTo>
                  <a:cubicBezTo>
                    <a:pt x="391522" y="414449"/>
                    <a:pt x="380835" y="422649"/>
                    <a:pt x="372807" y="419389"/>
                  </a:cubicBezTo>
                  <a:close/>
                </a:path>
              </a:pathLst>
            </a:custGeom>
            <a:solidFill>
              <a:srgbClr val="3B549A">
                <a:alpha val="50000"/>
              </a:srgbClr>
            </a:solidFill>
            <a:ln w="5200"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536A696-556C-424D-AE3F-F96B94E4F854}"/>
                </a:ext>
              </a:extLst>
            </p:cNvPr>
            <p:cNvSpPr/>
            <p:nvPr/>
          </p:nvSpPr>
          <p:spPr>
            <a:xfrm flipH="1">
              <a:off x="11705727" y="2543141"/>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60 h 419882"/>
                <a:gd name="connsiteX5" fmla="*/ 24656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60"/>
                  </a:cubicBezTo>
                  <a:lnTo>
                    <a:pt x="24656" y="418674"/>
                  </a:lnTo>
                  <a:cubicBezTo>
                    <a:pt x="17619" y="423663"/>
                    <a:pt x="4846" y="418872"/>
                    <a:pt x="3908" y="410672"/>
                  </a:cubicBezTo>
                  <a:close/>
                </a:path>
              </a:pathLst>
            </a:custGeom>
            <a:solidFill>
              <a:srgbClr val="3B549A">
                <a:alpha val="35000"/>
              </a:srgbClr>
            </a:solidFill>
            <a:ln w="5200"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93585B8-7EEE-4901-9582-B49FDD50C093}"/>
                </a:ext>
              </a:extLst>
            </p:cNvPr>
            <p:cNvSpPr/>
            <p:nvPr/>
          </p:nvSpPr>
          <p:spPr>
            <a:xfrm flipH="1">
              <a:off x="11707297" y="2238551"/>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09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59"/>
                  </a:cubicBezTo>
                  <a:lnTo>
                    <a:pt x="24709" y="418674"/>
                  </a:lnTo>
                  <a:cubicBezTo>
                    <a:pt x="17671" y="423614"/>
                    <a:pt x="4898" y="418872"/>
                    <a:pt x="3908" y="410672"/>
                  </a:cubicBezTo>
                  <a:close/>
                </a:path>
              </a:pathLst>
            </a:custGeom>
            <a:solidFill>
              <a:srgbClr val="019247">
                <a:alpha val="35000"/>
              </a:srgbClr>
            </a:solidFill>
            <a:ln w="520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6A44C119-5C94-4D80-9E5E-CEB8C0F17F7E}"/>
                </a:ext>
              </a:extLst>
            </p:cNvPr>
            <p:cNvSpPr/>
            <p:nvPr/>
          </p:nvSpPr>
          <p:spPr>
            <a:xfrm flipH="1">
              <a:off x="11682355" y="1478492"/>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98"/>
                    <a:pt x="380835" y="422649"/>
                    <a:pt x="372807" y="419389"/>
                  </a:cubicBezTo>
                  <a:close/>
                </a:path>
              </a:pathLst>
            </a:custGeom>
            <a:solidFill>
              <a:srgbClr val="F79520">
                <a:alpha val="50000"/>
              </a:srgbClr>
            </a:solidFill>
            <a:ln w="5200"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196D248-6F70-4018-8029-54605F7161E0}"/>
                </a:ext>
              </a:extLst>
            </p:cNvPr>
            <p:cNvSpPr/>
            <p:nvPr/>
          </p:nvSpPr>
          <p:spPr>
            <a:xfrm flipH="1">
              <a:off x="11682355" y="1173780"/>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98"/>
                    <a:pt x="380835" y="422649"/>
                    <a:pt x="372807" y="419389"/>
                  </a:cubicBezTo>
                  <a:close/>
                </a:path>
              </a:pathLst>
            </a:custGeom>
            <a:solidFill>
              <a:srgbClr val="EE202E">
                <a:alpha val="50000"/>
              </a:srgbClr>
            </a:solidFill>
            <a:ln w="5200"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0995B0F-247A-4CD2-9F0D-D8DF9366F0C5}"/>
                </a:ext>
              </a:extLst>
            </p:cNvPr>
            <p:cNvSpPr/>
            <p:nvPr/>
          </p:nvSpPr>
          <p:spPr>
            <a:xfrm flipH="1">
              <a:off x="11704749" y="1625322"/>
              <a:ext cx="190499" cy="207337"/>
            </a:xfrm>
            <a:custGeom>
              <a:avLst/>
              <a:gdLst>
                <a:gd name="connsiteX0" fmla="*/ 3908 w 385784"/>
                <a:gd name="connsiteY0" fmla="*/ 410671 h 419882"/>
                <a:gd name="connsiteX1" fmla="*/ 2187 w 385784"/>
                <a:gd name="connsiteY1" fmla="*/ 14006 h 419882"/>
                <a:gd name="connsiteX2" fmla="*/ 21268 w 385784"/>
                <a:gd name="connsiteY2" fmla="*/ 3040 h 419882"/>
                <a:gd name="connsiteX3" fmla="*/ 379786 w 385784"/>
                <a:gd name="connsiteY3" fmla="*/ 197717 h 419882"/>
                <a:gd name="connsiteX4" fmla="*/ 379682 w 385784"/>
                <a:gd name="connsiteY4" fmla="*/ 223009 h 419882"/>
                <a:gd name="connsiteX5" fmla="*/ 24709 w 385784"/>
                <a:gd name="connsiteY5" fmla="*/ 418723 h 419882"/>
                <a:gd name="connsiteX6" fmla="*/ 3908 w 385784"/>
                <a:gd name="connsiteY6" fmla="*/ 410671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1"/>
                  </a:moveTo>
                  <a:lnTo>
                    <a:pt x="2187" y="14006"/>
                  </a:lnTo>
                  <a:cubicBezTo>
                    <a:pt x="1249" y="5362"/>
                    <a:pt x="13083" y="-418"/>
                    <a:pt x="21268" y="3040"/>
                  </a:cubicBezTo>
                  <a:lnTo>
                    <a:pt x="379786" y="197717"/>
                  </a:lnTo>
                  <a:cubicBezTo>
                    <a:pt x="392090" y="205967"/>
                    <a:pt x="391568" y="215204"/>
                    <a:pt x="379682" y="223009"/>
                  </a:cubicBezTo>
                  <a:lnTo>
                    <a:pt x="24709" y="418723"/>
                  </a:lnTo>
                  <a:cubicBezTo>
                    <a:pt x="17671" y="423663"/>
                    <a:pt x="4898" y="418921"/>
                    <a:pt x="3908" y="410671"/>
                  </a:cubicBezTo>
                  <a:close/>
                </a:path>
              </a:pathLst>
            </a:custGeom>
            <a:solidFill>
              <a:srgbClr val="F79520">
                <a:alpha val="35000"/>
              </a:srgbClr>
            </a:solidFill>
            <a:ln w="5200"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4F3B355-DEA2-433D-A022-F0E50B0853F7}"/>
                </a:ext>
              </a:extLst>
            </p:cNvPr>
            <p:cNvSpPr/>
            <p:nvPr/>
          </p:nvSpPr>
          <p:spPr>
            <a:xfrm flipH="1">
              <a:off x="11706293" y="1318294"/>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09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59"/>
                  </a:cubicBezTo>
                  <a:lnTo>
                    <a:pt x="24709" y="418674"/>
                  </a:lnTo>
                  <a:cubicBezTo>
                    <a:pt x="17671" y="423663"/>
                    <a:pt x="4898" y="418921"/>
                    <a:pt x="3908" y="410672"/>
                  </a:cubicBezTo>
                  <a:close/>
                </a:path>
              </a:pathLst>
            </a:custGeom>
            <a:solidFill>
              <a:srgbClr val="EE202E">
                <a:alpha val="35000"/>
              </a:srgbClr>
            </a:solidFill>
            <a:ln w="5200"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418A4081-EF43-4DEE-8359-B0E4C820DAB1}"/>
                </a:ext>
              </a:extLst>
            </p:cNvPr>
            <p:cNvSpPr/>
            <p:nvPr/>
          </p:nvSpPr>
          <p:spPr>
            <a:xfrm flipH="1">
              <a:off x="11444769" y="3328378"/>
              <a:ext cx="193073" cy="207337"/>
            </a:xfrm>
            <a:custGeom>
              <a:avLst/>
              <a:gdLst>
                <a:gd name="connsiteX0" fmla="*/ 21372 w 390997"/>
                <a:gd name="connsiteY0" fmla="*/ 2759 h 419882"/>
                <a:gd name="connsiteX1" fmla="*/ 385886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6"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1"/>
                    <a:pt x="21372" y="2759"/>
                  </a:cubicBezTo>
                  <a:close/>
                </a:path>
              </a:pathLst>
            </a:custGeom>
            <a:solidFill>
              <a:srgbClr val="E9C9D9">
                <a:alpha val="70000"/>
              </a:srgbClr>
            </a:solidFill>
            <a:ln w="5200"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2DFAD66-3670-4A57-A286-8104ABD06550}"/>
                </a:ext>
              </a:extLst>
            </p:cNvPr>
            <p:cNvSpPr/>
            <p:nvPr/>
          </p:nvSpPr>
          <p:spPr>
            <a:xfrm flipH="1">
              <a:off x="11423403" y="3178823"/>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6"/>
                    <a:pt x="377911" y="423145"/>
                    <a:pt x="369726" y="419687"/>
                  </a:cubicBezTo>
                  <a:lnTo>
                    <a:pt x="11155" y="225059"/>
                  </a:lnTo>
                  <a:cubicBezTo>
                    <a:pt x="-1148" y="216810"/>
                    <a:pt x="-627" y="207573"/>
                    <a:pt x="11259" y="199768"/>
                  </a:cubicBezTo>
                  <a:lnTo>
                    <a:pt x="366233" y="4053"/>
                  </a:lnTo>
                  <a:cubicBezTo>
                    <a:pt x="373323" y="-936"/>
                    <a:pt x="386148" y="3856"/>
                    <a:pt x="387086" y="12055"/>
                  </a:cubicBezTo>
                  <a:close/>
                </a:path>
              </a:pathLst>
            </a:custGeom>
            <a:solidFill>
              <a:srgbClr val="E9C9D9"/>
            </a:solidFill>
            <a:ln w="5200"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0BFDDEB8-FB7E-40DE-9F3F-408270248459}"/>
                </a:ext>
              </a:extLst>
            </p:cNvPr>
            <p:cNvSpPr/>
            <p:nvPr/>
          </p:nvSpPr>
          <p:spPr>
            <a:xfrm flipH="1">
              <a:off x="11684826" y="3328692"/>
              <a:ext cx="193073" cy="207337"/>
            </a:xfrm>
            <a:custGeom>
              <a:avLst/>
              <a:gdLst>
                <a:gd name="connsiteX0" fmla="*/ 372807 w 390997"/>
                <a:gd name="connsiteY0" fmla="*/ 419438 h 419882"/>
                <a:gd name="connsiteX1" fmla="*/ 8293 w 390997"/>
                <a:gd name="connsiteY1" fmla="*/ 224415 h 419882"/>
                <a:gd name="connsiteX2" fmla="*/ 7667 w 390997"/>
                <a:gd name="connsiteY2" fmla="*/ 203322 h 419882"/>
                <a:gd name="connsiteX3" fmla="*/ 363683 w 390997"/>
                <a:gd name="connsiteY3" fmla="*/ 4545 h 419882"/>
                <a:gd name="connsiteX4" fmla="*/ 392044 w 390997"/>
                <a:gd name="connsiteY4" fmla="*/ 17191 h 419882"/>
                <a:gd name="connsiteX5" fmla="*/ 390480 w 390997"/>
                <a:gd name="connsiteY5" fmla="*/ 406348 h 419882"/>
                <a:gd name="connsiteX6" fmla="*/ 372807 w 390997"/>
                <a:gd name="connsiteY6" fmla="*/ 419438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438"/>
                  </a:moveTo>
                  <a:lnTo>
                    <a:pt x="8293" y="224415"/>
                  </a:lnTo>
                  <a:cubicBezTo>
                    <a:pt x="-101" y="220908"/>
                    <a:pt x="473" y="208312"/>
                    <a:pt x="7667" y="203322"/>
                  </a:cubicBezTo>
                  <a:lnTo>
                    <a:pt x="363683" y="4545"/>
                  </a:lnTo>
                  <a:cubicBezTo>
                    <a:pt x="377342" y="-1481"/>
                    <a:pt x="390792" y="3508"/>
                    <a:pt x="392044" y="17191"/>
                  </a:cubicBezTo>
                  <a:lnTo>
                    <a:pt x="390480" y="406348"/>
                  </a:lnTo>
                  <a:cubicBezTo>
                    <a:pt x="391522" y="414498"/>
                    <a:pt x="380835" y="422698"/>
                    <a:pt x="372807" y="419438"/>
                  </a:cubicBezTo>
                  <a:close/>
                </a:path>
              </a:pathLst>
            </a:custGeom>
            <a:solidFill>
              <a:srgbClr val="E9C9D9">
                <a:alpha val="50000"/>
              </a:srgbClr>
            </a:solidFill>
            <a:ln w="5200"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B79F453-4030-46D2-BCF0-002B598857B4}"/>
                </a:ext>
              </a:extLst>
            </p:cNvPr>
            <p:cNvSpPr/>
            <p:nvPr/>
          </p:nvSpPr>
          <p:spPr>
            <a:xfrm flipH="1">
              <a:off x="11704620" y="3477985"/>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60 h 419882"/>
                <a:gd name="connsiteX5" fmla="*/ 24761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60"/>
                  </a:cubicBezTo>
                  <a:lnTo>
                    <a:pt x="24761" y="418674"/>
                  </a:lnTo>
                  <a:cubicBezTo>
                    <a:pt x="17671" y="423663"/>
                    <a:pt x="4898" y="418872"/>
                    <a:pt x="3908" y="410672"/>
                  </a:cubicBezTo>
                  <a:close/>
                </a:path>
              </a:pathLst>
            </a:custGeom>
            <a:solidFill>
              <a:srgbClr val="E9C9D9">
                <a:alpha val="35000"/>
              </a:srgbClr>
            </a:solidFill>
            <a:ln w="520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A196A9F8-0538-41D2-9384-C7BBBEE940FE}"/>
                </a:ext>
              </a:extLst>
            </p:cNvPr>
            <p:cNvSpPr/>
            <p:nvPr/>
          </p:nvSpPr>
          <p:spPr>
            <a:xfrm flipH="1">
              <a:off x="11702715" y="3168517"/>
              <a:ext cx="193073" cy="207337"/>
            </a:xfrm>
            <a:custGeom>
              <a:avLst/>
              <a:gdLst>
                <a:gd name="connsiteX0" fmla="*/ 2135 w 390997"/>
                <a:gd name="connsiteY0" fmla="*/ 410672 h 419882"/>
                <a:gd name="connsiteX1" fmla="*/ 5628 w 390997"/>
                <a:gd name="connsiteY1" fmla="*/ 14006 h 419882"/>
                <a:gd name="connsiteX2" fmla="*/ 24708 w 390997"/>
                <a:gd name="connsiteY2" fmla="*/ 3040 h 419882"/>
                <a:gd name="connsiteX3" fmla="*/ 383279 w 390997"/>
                <a:gd name="connsiteY3" fmla="*/ 197668 h 419882"/>
                <a:gd name="connsiteX4" fmla="*/ 383175 w 390997"/>
                <a:gd name="connsiteY4" fmla="*/ 222960 h 419882"/>
                <a:gd name="connsiteX5" fmla="*/ 28097 w 390997"/>
                <a:gd name="connsiteY5" fmla="*/ 418674 h 419882"/>
                <a:gd name="connsiteX6" fmla="*/ 2135 w 390997"/>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5" y="410672"/>
                  </a:moveTo>
                  <a:lnTo>
                    <a:pt x="5628" y="14006"/>
                  </a:lnTo>
                  <a:cubicBezTo>
                    <a:pt x="4689" y="5362"/>
                    <a:pt x="16523" y="-418"/>
                    <a:pt x="24708" y="3040"/>
                  </a:cubicBezTo>
                  <a:lnTo>
                    <a:pt x="383279" y="197668"/>
                  </a:lnTo>
                  <a:cubicBezTo>
                    <a:pt x="395582" y="205917"/>
                    <a:pt x="395061" y="215155"/>
                    <a:pt x="383175" y="222960"/>
                  </a:cubicBezTo>
                  <a:lnTo>
                    <a:pt x="28097" y="418674"/>
                  </a:lnTo>
                  <a:cubicBezTo>
                    <a:pt x="21111" y="423663"/>
                    <a:pt x="3125" y="418872"/>
                    <a:pt x="2135" y="410672"/>
                  </a:cubicBezTo>
                  <a:close/>
                </a:path>
              </a:pathLst>
            </a:custGeom>
            <a:solidFill>
              <a:srgbClr val="41C4E0">
                <a:alpha val="35000"/>
              </a:srgbClr>
            </a:solidFill>
            <a:ln w="5200"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75D349D2-8B9C-43AF-A998-9068DB52F6CB}"/>
                </a:ext>
              </a:extLst>
            </p:cNvPr>
            <p:cNvSpPr/>
            <p:nvPr/>
          </p:nvSpPr>
          <p:spPr>
            <a:xfrm flipH="1">
              <a:off x="11427599" y="3474519"/>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558" y="424331"/>
                    <a:pt x="374582" y="421071"/>
                  </a:cubicBezTo>
                  <a:close/>
                </a:path>
              </a:pathLst>
            </a:custGeom>
            <a:solidFill>
              <a:srgbClr val="EE202E"/>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0246295-C64F-4B41-B8BB-5BC1BF575F0A}"/>
                </a:ext>
              </a:extLst>
            </p:cNvPr>
            <p:cNvSpPr/>
            <p:nvPr/>
          </p:nvSpPr>
          <p:spPr>
            <a:xfrm flipH="1">
              <a:off x="11452567" y="3623789"/>
              <a:ext cx="193073" cy="209776"/>
            </a:xfrm>
            <a:custGeom>
              <a:avLst/>
              <a:gdLst>
                <a:gd name="connsiteX0" fmla="*/ 5683 w 390997"/>
                <a:gd name="connsiteY0" fmla="*/ 412354 h 424822"/>
                <a:gd name="connsiteX1" fmla="*/ 3963 w 390997"/>
                <a:gd name="connsiteY1" fmla="*/ 15688 h 424822"/>
                <a:gd name="connsiteX2" fmla="*/ 23043 w 390997"/>
                <a:gd name="connsiteY2" fmla="*/ 4722 h 424822"/>
                <a:gd name="connsiteX3" fmla="*/ 381614 w 390997"/>
                <a:gd name="connsiteY3" fmla="*/ 199350 h 424822"/>
                <a:gd name="connsiteX4" fmla="*/ 381509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8"/>
                  </a:lnTo>
                  <a:cubicBezTo>
                    <a:pt x="3024" y="7044"/>
                    <a:pt x="14858" y="1264"/>
                    <a:pt x="23043" y="4722"/>
                  </a:cubicBezTo>
                  <a:lnTo>
                    <a:pt x="381614" y="199350"/>
                  </a:lnTo>
                  <a:cubicBezTo>
                    <a:pt x="393917" y="207599"/>
                    <a:pt x="393396" y="216837"/>
                    <a:pt x="381509" y="224642"/>
                  </a:cubicBezTo>
                  <a:lnTo>
                    <a:pt x="26536" y="420356"/>
                  </a:lnTo>
                  <a:cubicBezTo>
                    <a:pt x="19446" y="425345"/>
                    <a:pt x="6673" y="420603"/>
                    <a:pt x="5683" y="412354"/>
                  </a:cubicBezTo>
                  <a:close/>
                </a:path>
              </a:pathLst>
            </a:custGeom>
            <a:solidFill>
              <a:srgbClr val="EE202E">
                <a:alpha val="70000"/>
              </a:srgbClr>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F330084-BFD9-4DC7-AA55-93E952A7D348}"/>
                </a:ext>
              </a:extLst>
            </p:cNvPr>
            <p:cNvSpPr/>
            <p:nvPr/>
          </p:nvSpPr>
          <p:spPr>
            <a:xfrm flipH="1">
              <a:off x="11449116" y="4846678"/>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3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3"/>
                  </a:lnTo>
                  <a:cubicBezTo>
                    <a:pt x="16836" y="423629"/>
                    <a:pt x="3386" y="418640"/>
                    <a:pt x="2135" y="404957"/>
                  </a:cubicBezTo>
                  <a:lnTo>
                    <a:pt x="3699" y="15800"/>
                  </a:lnTo>
                  <a:cubicBezTo>
                    <a:pt x="2656" y="7649"/>
                    <a:pt x="13343" y="-501"/>
                    <a:pt x="21372" y="2759"/>
                  </a:cubicBezTo>
                  <a:close/>
                </a:path>
              </a:pathLst>
            </a:custGeom>
            <a:solidFill>
              <a:srgbClr val="3B549A">
                <a:alpha val="70000"/>
              </a:srgbClr>
            </a:solidFill>
            <a:ln w="520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7CBAE23D-F38C-4E69-A47B-F5DF4C3CA577}"/>
                </a:ext>
              </a:extLst>
            </p:cNvPr>
            <p:cNvSpPr/>
            <p:nvPr/>
          </p:nvSpPr>
          <p:spPr>
            <a:xfrm flipH="1">
              <a:off x="11430298" y="4697109"/>
              <a:ext cx="190499" cy="207337"/>
            </a:xfrm>
            <a:custGeom>
              <a:avLst/>
              <a:gdLst>
                <a:gd name="connsiteX0" fmla="*/ 387086 w 385784"/>
                <a:gd name="connsiteY0" fmla="*/ 12034 h 419882"/>
                <a:gd name="connsiteX1" fmla="*/ 388806 w 385784"/>
                <a:gd name="connsiteY1" fmla="*/ 408699 h 419882"/>
                <a:gd name="connsiteX2" fmla="*/ 369726 w 385784"/>
                <a:gd name="connsiteY2" fmla="*/ 419666 h 419882"/>
                <a:gd name="connsiteX3" fmla="*/ 11155 w 385784"/>
                <a:gd name="connsiteY3" fmla="*/ 225038 h 419882"/>
                <a:gd name="connsiteX4" fmla="*/ 11259 w 385784"/>
                <a:gd name="connsiteY4" fmla="*/ 199746 h 419882"/>
                <a:gd name="connsiteX5" fmla="*/ 366233 w 385784"/>
                <a:gd name="connsiteY5" fmla="*/ 4032 h 419882"/>
                <a:gd name="connsiteX6" fmla="*/ 387086 w 385784"/>
                <a:gd name="connsiteY6" fmla="*/ 1203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34"/>
                  </a:moveTo>
                  <a:lnTo>
                    <a:pt x="388806" y="408699"/>
                  </a:lnTo>
                  <a:cubicBezTo>
                    <a:pt x="389745" y="417344"/>
                    <a:pt x="377911" y="423123"/>
                    <a:pt x="369726" y="419666"/>
                  </a:cubicBezTo>
                  <a:lnTo>
                    <a:pt x="11155" y="225038"/>
                  </a:lnTo>
                  <a:cubicBezTo>
                    <a:pt x="-1148" y="216788"/>
                    <a:pt x="-627" y="207551"/>
                    <a:pt x="11259" y="199746"/>
                  </a:cubicBezTo>
                  <a:lnTo>
                    <a:pt x="366233" y="4032"/>
                  </a:lnTo>
                  <a:cubicBezTo>
                    <a:pt x="373323" y="-908"/>
                    <a:pt x="386096" y="3834"/>
                    <a:pt x="387086" y="12034"/>
                  </a:cubicBezTo>
                  <a:close/>
                </a:path>
              </a:pathLst>
            </a:custGeom>
            <a:solidFill>
              <a:srgbClr val="3B549A"/>
            </a:solidFill>
            <a:ln w="5200"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E6D53560-AFC4-4A16-A7CB-A421D4616045}"/>
                </a:ext>
              </a:extLst>
            </p:cNvPr>
            <p:cNvSpPr/>
            <p:nvPr/>
          </p:nvSpPr>
          <p:spPr>
            <a:xfrm flipH="1">
              <a:off x="11428754" y="5006587"/>
              <a:ext cx="193073" cy="207337"/>
            </a:xfrm>
            <a:custGeom>
              <a:avLst/>
              <a:gdLst>
                <a:gd name="connsiteX0" fmla="*/ 392299 w 390997"/>
                <a:gd name="connsiteY0" fmla="*/ 12064 h 419882"/>
                <a:gd name="connsiteX1" fmla="*/ 388806 w 390997"/>
                <a:gd name="connsiteY1" fmla="*/ 408729 h 419882"/>
                <a:gd name="connsiteX2" fmla="*/ 369726 w 390997"/>
                <a:gd name="connsiteY2" fmla="*/ 419696 h 419882"/>
                <a:gd name="connsiteX3" fmla="*/ 11155 w 390997"/>
                <a:gd name="connsiteY3" fmla="*/ 225068 h 419882"/>
                <a:gd name="connsiteX4" fmla="*/ 11259 w 390997"/>
                <a:gd name="connsiteY4" fmla="*/ 199776 h 419882"/>
                <a:gd name="connsiteX5" fmla="*/ 366233 w 390997"/>
                <a:gd name="connsiteY5" fmla="*/ 4061 h 419882"/>
                <a:gd name="connsiteX6" fmla="*/ 392299 w 390997"/>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92299" y="12064"/>
                  </a:moveTo>
                  <a:lnTo>
                    <a:pt x="388806" y="408729"/>
                  </a:lnTo>
                  <a:cubicBezTo>
                    <a:pt x="389745" y="417374"/>
                    <a:pt x="377911" y="423154"/>
                    <a:pt x="369726" y="419696"/>
                  </a:cubicBezTo>
                  <a:lnTo>
                    <a:pt x="11155" y="225068"/>
                  </a:lnTo>
                  <a:cubicBezTo>
                    <a:pt x="-1148" y="216818"/>
                    <a:pt x="-627" y="207581"/>
                    <a:pt x="11259" y="199776"/>
                  </a:cubicBezTo>
                  <a:lnTo>
                    <a:pt x="366233" y="4061"/>
                  </a:lnTo>
                  <a:cubicBezTo>
                    <a:pt x="373323" y="-928"/>
                    <a:pt x="391309" y="3815"/>
                    <a:pt x="392299" y="12064"/>
                  </a:cubicBezTo>
                  <a:close/>
                </a:path>
              </a:pathLst>
            </a:custGeom>
            <a:solidFill>
              <a:srgbClr val="92278D"/>
            </a:solidFill>
            <a:ln w="520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DB9D427F-D55E-4E04-AB8E-75978BFABE84}"/>
                </a:ext>
              </a:extLst>
            </p:cNvPr>
            <p:cNvSpPr/>
            <p:nvPr/>
          </p:nvSpPr>
          <p:spPr>
            <a:xfrm flipH="1">
              <a:off x="11451485" y="3929177"/>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2"/>
                    <a:pt x="21372" y="2759"/>
                  </a:cubicBezTo>
                  <a:close/>
                </a:path>
              </a:pathLst>
            </a:custGeom>
            <a:solidFill>
              <a:srgbClr val="F79520">
                <a:alpha val="70000"/>
              </a:srgbClr>
            </a:solidFill>
            <a:ln w="5200"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32F81322-47CD-45A6-A8C4-933125D62C4C}"/>
                </a:ext>
              </a:extLst>
            </p:cNvPr>
            <p:cNvSpPr/>
            <p:nvPr/>
          </p:nvSpPr>
          <p:spPr>
            <a:xfrm flipH="1">
              <a:off x="11431148" y="4089086"/>
              <a:ext cx="190499" cy="207337"/>
            </a:xfrm>
            <a:custGeom>
              <a:avLst/>
              <a:gdLst>
                <a:gd name="connsiteX0" fmla="*/ 387086 w 385784"/>
                <a:gd name="connsiteY0" fmla="*/ 12064 h 419882"/>
                <a:gd name="connsiteX1" fmla="*/ 388806 w 385784"/>
                <a:gd name="connsiteY1" fmla="*/ 408729 h 419882"/>
                <a:gd name="connsiteX2" fmla="*/ 369726 w 385784"/>
                <a:gd name="connsiteY2" fmla="*/ 419696 h 419882"/>
                <a:gd name="connsiteX3" fmla="*/ 11155 w 385784"/>
                <a:gd name="connsiteY3" fmla="*/ 225068 h 419882"/>
                <a:gd name="connsiteX4" fmla="*/ 11259 w 385784"/>
                <a:gd name="connsiteY4" fmla="*/ 199776 h 419882"/>
                <a:gd name="connsiteX5" fmla="*/ 366233 w 385784"/>
                <a:gd name="connsiteY5" fmla="*/ 4061 h 419882"/>
                <a:gd name="connsiteX6" fmla="*/ 387086 w 385784"/>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86148" y="3814"/>
                    <a:pt x="387086" y="12064"/>
                  </a:cubicBezTo>
                  <a:close/>
                </a:path>
              </a:pathLst>
            </a:custGeom>
            <a:solidFill>
              <a:srgbClr val="EBE711"/>
            </a:solidFill>
            <a:ln w="5200"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8A805347-85E5-43E0-8462-A5A6DBE5F754}"/>
                </a:ext>
              </a:extLst>
            </p:cNvPr>
            <p:cNvSpPr/>
            <p:nvPr/>
          </p:nvSpPr>
          <p:spPr>
            <a:xfrm flipH="1">
              <a:off x="11431509" y="3787427"/>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5"/>
                    <a:pt x="377911" y="423145"/>
                    <a:pt x="369726" y="419687"/>
                  </a:cubicBezTo>
                  <a:lnTo>
                    <a:pt x="11155" y="225059"/>
                  </a:lnTo>
                  <a:cubicBezTo>
                    <a:pt x="-1148" y="216810"/>
                    <a:pt x="-627" y="207572"/>
                    <a:pt x="11259" y="199768"/>
                  </a:cubicBezTo>
                  <a:lnTo>
                    <a:pt x="366233" y="4053"/>
                  </a:lnTo>
                  <a:cubicBezTo>
                    <a:pt x="373323" y="-936"/>
                    <a:pt x="386148" y="3855"/>
                    <a:pt x="387086" y="12055"/>
                  </a:cubicBezTo>
                  <a:close/>
                </a:path>
              </a:pathLst>
            </a:custGeom>
            <a:solidFill>
              <a:srgbClr val="F79520"/>
            </a:solidFill>
            <a:ln w="5200"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76D9D2CB-B347-4320-B24B-D261493BEC81}"/>
                </a:ext>
              </a:extLst>
            </p:cNvPr>
            <p:cNvSpPr/>
            <p:nvPr/>
          </p:nvSpPr>
          <p:spPr>
            <a:xfrm flipH="1">
              <a:off x="11427650" y="4386070"/>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49"/>
                    <a:pt x="380835" y="422649"/>
                    <a:pt x="372807" y="419389"/>
                  </a:cubicBezTo>
                  <a:close/>
                </a:path>
              </a:pathLst>
            </a:custGeom>
            <a:solidFill>
              <a:srgbClr val="019247"/>
            </a:solidFill>
            <a:ln w="5200"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EB78FF28-7CE5-4DD7-BBC1-E818291C8A6A}"/>
                </a:ext>
              </a:extLst>
            </p:cNvPr>
            <p:cNvSpPr/>
            <p:nvPr/>
          </p:nvSpPr>
          <p:spPr>
            <a:xfrm flipH="1">
              <a:off x="11452591" y="4535339"/>
              <a:ext cx="190499" cy="207337"/>
            </a:xfrm>
            <a:custGeom>
              <a:avLst/>
              <a:gdLst>
                <a:gd name="connsiteX0" fmla="*/ 3908 w 385784"/>
                <a:gd name="connsiteY0" fmla="*/ 410671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1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1"/>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46" y="418872"/>
                    <a:pt x="3908" y="410671"/>
                  </a:cubicBezTo>
                  <a:close/>
                </a:path>
              </a:pathLst>
            </a:custGeom>
            <a:solidFill>
              <a:srgbClr val="019247">
                <a:alpha val="70000"/>
              </a:srgbClr>
            </a:solidFill>
            <a:ln w="5200"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69A36BA7-8FD8-405D-B23C-A9851840F52D}"/>
                </a:ext>
              </a:extLst>
            </p:cNvPr>
            <p:cNvSpPr/>
            <p:nvPr/>
          </p:nvSpPr>
          <p:spPr>
            <a:xfrm flipH="1">
              <a:off x="11454162" y="4228311"/>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98" y="418872"/>
                    <a:pt x="3908" y="410672"/>
                  </a:cubicBezTo>
                  <a:close/>
                </a:path>
              </a:pathLst>
            </a:custGeom>
            <a:solidFill>
              <a:srgbClr val="EBE711">
                <a:alpha val="70000"/>
              </a:srgbClr>
            </a:solidFill>
            <a:ln w="5200"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162E11FF-8D14-4EA4-86E0-4A16186D1124}"/>
                </a:ext>
              </a:extLst>
            </p:cNvPr>
            <p:cNvSpPr/>
            <p:nvPr/>
          </p:nvSpPr>
          <p:spPr>
            <a:xfrm flipH="1">
              <a:off x="11711705" y="4370853"/>
              <a:ext cx="193073" cy="207337"/>
            </a:xfrm>
            <a:custGeom>
              <a:avLst/>
              <a:gdLst>
                <a:gd name="connsiteX0" fmla="*/ 19879 w 390997"/>
                <a:gd name="connsiteY0" fmla="*/ 2759 h 419882"/>
                <a:gd name="connsiteX1" fmla="*/ 384392 w 390997"/>
                <a:gd name="connsiteY1" fmla="*/ 197732 h 419882"/>
                <a:gd name="connsiteX2" fmla="*/ 385018 w 390997"/>
                <a:gd name="connsiteY2" fmla="*/ 218825 h 419882"/>
                <a:gd name="connsiteX3" fmla="*/ 29002 w 390997"/>
                <a:gd name="connsiteY3" fmla="*/ 417652 h 419882"/>
                <a:gd name="connsiteX4" fmla="*/ 5855 w 390997"/>
                <a:gd name="connsiteY4" fmla="*/ 405006 h 419882"/>
                <a:gd name="connsiteX5" fmla="*/ 2205 w 390997"/>
                <a:gd name="connsiteY5" fmla="*/ 15849 h 419882"/>
                <a:gd name="connsiteX6" fmla="*/ 19879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19879" y="2759"/>
                  </a:moveTo>
                  <a:lnTo>
                    <a:pt x="384392" y="197732"/>
                  </a:lnTo>
                  <a:cubicBezTo>
                    <a:pt x="392786" y="201239"/>
                    <a:pt x="392212" y="213836"/>
                    <a:pt x="385018" y="218825"/>
                  </a:cubicBezTo>
                  <a:lnTo>
                    <a:pt x="29002" y="417652"/>
                  </a:lnTo>
                  <a:cubicBezTo>
                    <a:pt x="15343" y="423678"/>
                    <a:pt x="7106" y="418689"/>
                    <a:pt x="5855" y="405006"/>
                  </a:cubicBezTo>
                  <a:lnTo>
                    <a:pt x="2205" y="15849"/>
                  </a:lnTo>
                  <a:cubicBezTo>
                    <a:pt x="1163" y="7649"/>
                    <a:pt x="11850" y="-502"/>
                    <a:pt x="19879" y="2759"/>
                  </a:cubicBezTo>
                  <a:close/>
                </a:path>
              </a:pathLst>
            </a:custGeom>
            <a:solidFill>
              <a:srgbClr val="EBE711">
                <a:alpha val="35000"/>
              </a:srgbClr>
            </a:solidFill>
            <a:ln w="5200"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D6D987B6-21A2-434E-9EA1-A59E0E96136F}"/>
                </a:ext>
              </a:extLst>
            </p:cNvPr>
            <p:cNvSpPr/>
            <p:nvPr/>
          </p:nvSpPr>
          <p:spPr>
            <a:xfrm flipH="1">
              <a:off x="11691076" y="4233490"/>
              <a:ext cx="190499" cy="207337"/>
            </a:xfrm>
            <a:custGeom>
              <a:avLst/>
              <a:gdLst>
                <a:gd name="connsiteX0" fmla="*/ 387086 w 385784"/>
                <a:gd name="connsiteY0" fmla="*/ 12064 h 419882"/>
                <a:gd name="connsiteX1" fmla="*/ 388806 w 385784"/>
                <a:gd name="connsiteY1" fmla="*/ 408729 h 419882"/>
                <a:gd name="connsiteX2" fmla="*/ 369726 w 385784"/>
                <a:gd name="connsiteY2" fmla="*/ 419696 h 419882"/>
                <a:gd name="connsiteX3" fmla="*/ 11155 w 385784"/>
                <a:gd name="connsiteY3" fmla="*/ 225068 h 419882"/>
                <a:gd name="connsiteX4" fmla="*/ 11259 w 385784"/>
                <a:gd name="connsiteY4" fmla="*/ 199776 h 419882"/>
                <a:gd name="connsiteX5" fmla="*/ 366233 w 385784"/>
                <a:gd name="connsiteY5" fmla="*/ 4061 h 419882"/>
                <a:gd name="connsiteX6" fmla="*/ 387086 w 385784"/>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86096" y="3814"/>
                    <a:pt x="387086" y="12064"/>
                  </a:cubicBezTo>
                  <a:close/>
                </a:path>
              </a:pathLst>
            </a:custGeom>
            <a:solidFill>
              <a:srgbClr val="EBE711">
                <a:alpha val="50000"/>
              </a:srgbClr>
            </a:solidFill>
            <a:ln w="5200"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556766-6601-4231-A08F-B6FA06CF4E4B}"/>
                </a:ext>
              </a:extLst>
            </p:cNvPr>
            <p:cNvSpPr/>
            <p:nvPr/>
          </p:nvSpPr>
          <p:spPr>
            <a:xfrm flipH="1">
              <a:off x="11689532" y="4535640"/>
              <a:ext cx="193073" cy="207337"/>
            </a:xfrm>
            <a:custGeom>
              <a:avLst/>
              <a:gdLst>
                <a:gd name="connsiteX0" fmla="*/ 392299 w 390997"/>
                <a:gd name="connsiteY0" fmla="*/ 12064 h 419882"/>
                <a:gd name="connsiteX1" fmla="*/ 388806 w 390997"/>
                <a:gd name="connsiteY1" fmla="*/ 408729 h 419882"/>
                <a:gd name="connsiteX2" fmla="*/ 369726 w 390997"/>
                <a:gd name="connsiteY2" fmla="*/ 419696 h 419882"/>
                <a:gd name="connsiteX3" fmla="*/ 11155 w 390997"/>
                <a:gd name="connsiteY3" fmla="*/ 225068 h 419882"/>
                <a:gd name="connsiteX4" fmla="*/ 11259 w 390997"/>
                <a:gd name="connsiteY4" fmla="*/ 199776 h 419882"/>
                <a:gd name="connsiteX5" fmla="*/ 366233 w 390997"/>
                <a:gd name="connsiteY5" fmla="*/ 4061 h 419882"/>
                <a:gd name="connsiteX6" fmla="*/ 392299 w 390997"/>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92299"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91361" y="3814"/>
                    <a:pt x="392299" y="12064"/>
                  </a:cubicBezTo>
                  <a:close/>
                </a:path>
              </a:pathLst>
            </a:custGeom>
            <a:solidFill>
              <a:srgbClr val="019247">
                <a:alpha val="50000"/>
              </a:srgbClr>
            </a:solidFill>
            <a:ln w="5200"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1F8F1CD-4ECE-4E55-A68A-6C160AF874FD}"/>
                </a:ext>
              </a:extLst>
            </p:cNvPr>
            <p:cNvSpPr/>
            <p:nvPr/>
          </p:nvSpPr>
          <p:spPr>
            <a:xfrm flipH="1">
              <a:off x="11424922" y="5319840"/>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610" y="424381"/>
                    <a:pt x="374582" y="421071"/>
                  </a:cubicBezTo>
                  <a:close/>
                </a:path>
              </a:pathLst>
            </a:custGeom>
            <a:solidFill>
              <a:srgbClr val="41C4E0"/>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70FC5B10-9BCD-4D03-BC75-A1F1E169DB42}"/>
                </a:ext>
              </a:extLst>
            </p:cNvPr>
            <p:cNvSpPr/>
            <p:nvPr/>
          </p:nvSpPr>
          <p:spPr>
            <a:xfrm flipH="1">
              <a:off x="11449864" y="5469134"/>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346"/>
                    <a:pt x="6673" y="420554"/>
                    <a:pt x="5683" y="412354"/>
                  </a:cubicBezTo>
                  <a:close/>
                </a:path>
              </a:pathLst>
            </a:custGeom>
            <a:solidFill>
              <a:srgbClr val="41C4E0">
                <a:alpha val="70000"/>
              </a:srgbClr>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E4CB0B66-F985-49BA-9C0D-01389B500C05}"/>
                </a:ext>
              </a:extLst>
            </p:cNvPr>
            <p:cNvSpPr/>
            <p:nvPr/>
          </p:nvSpPr>
          <p:spPr>
            <a:xfrm flipH="1">
              <a:off x="11451409" y="5159666"/>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296"/>
                    <a:pt x="6621" y="420554"/>
                    <a:pt x="5683" y="412354"/>
                  </a:cubicBezTo>
                  <a:close/>
                </a:path>
              </a:pathLst>
            </a:custGeom>
            <a:solidFill>
              <a:srgbClr val="92278D">
                <a:alpha val="70000"/>
              </a:srgbClr>
            </a:soli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A2E51315-2A83-4966-AF20-7BE4FF86212C}"/>
                </a:ext>
              </a:extLst>
            </p:cNvPr>
            <p:cNvSpPr/>
            <p:nvPr/>
          </p:nvSpPr>
          <p:spPr>
            <a:xfrm flipH="1">
              <a:off x="11708977" y="5309526"/>
              <a:ext cx="195648" cy="209776"/>
            </a:xfrm>
            <a:custGeom>
              <a:avLst/>
              <a:gdLst>
                <a:gd name="connsiteX0" fmla="*/ 21654 w 396210"/>
                <a:gd name="connsiteY0" fmla="*/ 4441 h 424822"/>
                <a:gd name="connsiteX1" fmla="*/ 386168 w 396210"/>
                <a:gd name="connsiteY1" fmla="*/ 199414 h 424822"/>
                <a:gd name="connsiteX2" fmla="*/ 386793 w 396210"/>
                <a:gd name="connsiteY2" fmla="*/ 220507 h 424822"/>
                <a:gd name="connsiteX3" fmla="*/ 30777 w 396210"/>
                <a:gd name="connsiteY3" fmla="*/ 419285 h 424822"/>
                <a:gd name="connsiteX4" fmla="*/ 7630 w 396210"/>
                <a:gd name="connsiteY4" fmla="*/ 406639 h 424822"/>
                <a:gd name="connsiteX5" fmla="*/ 3981 w 396210"/>
                <a:gd name="connsiteY5" fmla="*/ 17482 h 424822"/>
                <a:gd name="connsiteX6" fmla="*/ 21654 w 396210"/>
                <a:gd name="connsiteY6" fmla="*/ 444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21654" y="4441"/>
                  </a:moveTo>
                  <a:lnTo>
                    <a:pt x="386168" y="199414"/>
                  </a:lnTo>
                  <a:cubicBezTo>
                    <a:pt x="394561" y="202922"/>
                    <a:pt x="393988" y="215518"/>
                    <a:pt x="386793" y="220507"/>
                  </a:cubicBezTo>
                  <a:lnTo>
                    <a:pt x="30777" y="419285"/>
                  </a:lnTo>
                  <a:cubicBezTo>
                    <a:pt x="17118" y="425311"/>
                    <a:pt x="8881" y="420322"/>
                    <a:pt x="7630" y="406639"/>
                  </a:cubicBezTo>
                  <a:lnTo>
                    <a:pt x="3981" y="17482"/>
                  </a:lnTo>
                  <a:cubicBezTo>
                    <a:pt x="2938" y="9331"/>
                    <a:pt x="13625" y="1181"/>
                    <a:pt x="21654" y="4441"/>
                  </a:cubicBezTo>
                  <a:close/>
                </a:path>
              </a:pathLst>
            </a:custGeom>
            <a:solidFill>
              <a:srgbClr val="92278D">
                <a:alpha val="35000"/>
              </a:srgbClr>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7F4AEE62-3491-434C-875D-0DDCB2D4624B}"/>
                </a:ext>
              </a:extLst>
            </p:cNvPr>
            <p:cNvSpPr/>
            <p:nvPr/>
          </p:nvSpPr>
          <p:spPr>
            <a:xfrm flipH="1">
              <a:off x="11688349" y="5159957"/>
              <a:ext cx="193073" cy="209776"/>
            </a:xfrm>
            <a:custGeom>
              <a:avLst/>
              <a:gdLst>
                <a:gd name="connsiteX0" fmla="*/ 388861 w 390997"/>
                <a:gd name="connsiteY0" fmla="*/ 13716 h 424822"/>
                <a:gd name="connsiteX1" fmla="*/ 390582 w 390997"/>
                <a:gd name="connsiteY1" fmla="*/ 410381 h 424822"/>
                <a:gd name="connsiteX2" fmla="*/ 371501 w 390997"/>
                <a:gd name="connsiteY2" fmla="*/ 421348 h 424822"/>
                <a:gd name="connsiteX3" fmla="*/ 12930 w 390997"/>
                <a:gd name="connsiteY3" fmla="*/ 226720 h 424822"/>
                <a:gd name="connsiteX4" fmla="*/ 13035 w 390997"/>
                <a:gd name="connsiteY4" fmla="*/ 201428 h 424822"/>
                <a:gd name="connsiteX5" fmla="*/ 368008 w 390997"/>
                <a:gd name="connsiteY5" fmla="*/ 5714 h 424822"/>
                <a:gd name="connsiteX6" fmla="*/ 388861 w 390997"/>
                <a:gd name="connsiteY6" fmla="*/ 13716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388861" y="13716"/>
                  </a:moveTo>
                  <a:lnTo>
                    <a:pt x="390582" y="410381"/>
                  </a:lnTo>
                  <a:cubicBezTo>
                    <a:pt x="391520" y="419026"/>
                    <a:pt x="379686" y="424805"/>
                    <a:pt x="371501" y="421348"/>
                  </a:cubicBezTo>
                  <a:lnTo>
                    <a:pt x="12930" y="226720"/>
                  </a:lnTo>
                  <a:cubicBezTo>
                    <a:pt x="627" y="218471"/>
                    <a:pt x="1148" y="209233"/>
                    <a:pt x="13035" y="201428"/>
                  </a:cubicBezTo>
                  <a:lnTo>
                    <a:pt x="368008" y="5714"/>
                  </a:lnTo>
                  <a:cubicBezTo>
                    <a:pt x="375150" y="774"/>
                    <a:pt x="387923" y="5516"/>
                    <a:pt x="388861" y="13716"/>
                  </a:cubicBezTo>
                  <a:close/>
                </a:path>
              </a:pathLst>
            </a:custGeom>
            <a:solidFill>
              <a:srgbClr val="92278D">
                <a:alpha val="50000"/>
              </a:srgbClr>
            </a:solid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42D7B32F-B277-428F-B4D2-7584461EDC40}"/>
                </a:ext>
              </a:extLst>
            </p:cNvPr>
            <p:cNvSpPr/>
            <p:nvPr/>
          </p:nvSpPr>
          <p:spPr>
            <a:xfrm flipH="1">
              <a:off x="11686779" y="5469435"/>
              <a:ext cx="193073" cy="209776"/>
            </a:xfrm>
            <a:custGeom>
              <a:avLst/>
              <a:gdLst>
                <a:gd name="connsiteX0" fmla="*/ 388861 w 390997"/>
                <a:gd name="connsiteY0" fmla="*/ 13746 h 424822"/>
                <a:gd name="connsiteX1" fmla="*/ 390582 w 390997"/>
                <a:gd name="connsiteY1" fmla="*/ 410411 h 424822"/>
                <a:gd name="connsiteX2" fmla="*/ 371501 w 390997"/>
                <a:gd name="connsiteY2" fmla="*/ 421378 h 424822"/>
                <a:gd name="connsiteX3" fmla="*/ 12930 w 390997"/>
                <a:gd name="connsiteY3" fmla="*/ 226750 h 424822"/>
                <a:gd name="connsiteX4" fmla="*/ 13035 w 390997"/>
                <a:gd name="connsiteY4" fmla="*/ 201458 h 424822"/>
                <a:gd name="connsiteX5" fmla="*/ 368008 w 390997"/>
                <a:gd name="connsiteY5" fmla="*/ 5744 h 424822"/>
                <a:gd name="connsiteX6" fmla="*/ 388861 w 390997"/>
                <a:gd name="connsiteY6" fmla="*/ 13746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388861" y="13746"/>
                  </a:moveTo>
                  <a:lnTo>
                    <a:pt x="390582" y="410411"/>
                  </a:lnTo>
                  <a:cubicBezTo>
                    <a:pt x="391520" y="419056"/>
                    <a:pt x="379686" y="424835"/>
                    <a:pt x="371501" y="421378"/>
                  </a:cubicBezTo>
                  <a:lnTo>
                    <a:pt x="12930" y="226750"/>
                  </a:lnTo>
                  <a:cubicBezTo>
                    <a:pt x="627" y="218501"/>
                    <a:pt x="1148" y="209263"/>
                    <a:pt x="13035" y="201458"/>
                  </a:cubicBezTo>
                  <a:lnTo>
                    <a:pt x="368008" y="5744"/>
                  </a:lnTo>
                  <a:cubicBezTo>
                    <a:pt x="375098" y="754"/>
                    <a:pt x="387871" y="5497"/>
                    <a:pt x="388861" y="13746"/>
                  </a:cubicBezTo>
                  <a:close/>
                </a:path>
              </a:pathLst>
            </a:custGeom>
            <a:solidFill>
              <a:srgbClr val="41C4E0">
                <a:alpha val="50000"/>
              </a:srgbClr>
            </a:solid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1681D3B9-6F86-4E4A-985F-D7CEE78EAC04}"/>
                </a:ext>
              </a:extLst>
            </p:cNvPr>
            <p:cNvSpPr/>
            <p:nvPr/>
          </p:nvSpPr>
          <p:spPr>
            <a:xfrm flipH="1">
              <a:off x="11687372" y="4844870"/>
              <a:ext cx="193073" cy="207337"/>
            </a:xfrm>
            <a:custGeom>
              <a:avLst/>
              <a:gdLst>
                <a:gd name="connsiteX0" fmla="*/ 372807 w 390997"/>
                <a:gd name="connsiteY0" fmla="*/ 419389 h 419882"/>
                <a:gd name="connsiteX1" fmla="*/ 8293 w 390997"/>
                <a:gd name="connsiteY1" fmla="*/ 224415 h 419882"/>
                <a:gd name="connsiteX2" fmla="*/ 7667 w 390997"/>
                <a:gd name="connsiteY2" fmla="*/ 203323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1"/>
                    <a:pt x="7667" y="203323"/>
                  </a:cubicBezTo>
                  <a:lnTo>
                    <a:pt x="363683" y="4545"/>
                  </a:lnTo>
                  <a:cubicBezTo>
                    <a:pt x="377342" y="-1481"/>
                    <a:pt x="385579" y="3508"/>
                    <a:pt x="386830" y="17191"/>
                  </a:cubicBezTo>
                  <a:lnTo>
                    <a:pt x="390480" y="406348"/>
                  </a:lnTo>
                  <a:cubicBezTo>
                    <a:pt x="391522" y="414449"/>
                    <a:pt x="380835" y="422649"/>
                    <a:pt x="372807" y="419389"/>
                  </a:cubicBezTo>
                  <a:close/>
                </a:path>
              </a:pathLst>
            </a:custGeom>
            <a:solidFill>
              <a:srgbClr val="3B549A">
                <a:alpha val="50000"/>
              </a:srgbClr>
            </a:solidFill>
            <a:ln w="5200"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A54C9957-6DBC-4FA8-BF2F-C4375DCC2F42}"/>
                </a:ext>
              </a:extLst>
            </p:cNvPr>
            <p:cNvSpPr/>
            <p:nvPr/>
          </p:nvSpPr>
          <p:spPr>
            <a:xfrm flipH="1">
              <a:off x="11712314" y="4994139"/>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60 h 419882"/>
                <a:gd name="connsiteX5" fmla="*/ 24656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60"/>
                  </a:cubicBezTo>
                  <a:lnTo>
                    <a:pt x="24656" y="418674"/>
                  </a:lnTo>
                  <a:cubicBezTo>
                    <a:pt x="17619" y="423663"/>
                    <a:pt x="4846" y="418872"/>
                    <a:pt x="3908" y="410672"/>
                  </a:cubicBezTo>
                  <a:close/>
                </a:path>
              </a:pathLst>
            </a:custGeom>
            <a:solidFill>
              <a:srgbClr val="3B549A">
                <a:alpha val="35000"/>
              </a:srgbClr>
            </a:solidFill>
            <a:ln w="5200"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85ADFDD6-A555-4375-A33E-C941B8FDBAF9}"/>
                </a:ext>
              </a:extLst>
            </p:cNvPr>
            <p:cNvSpPr/>
            <p:nvPr/>
          </p:nvSpPr>
          <p:spPr>
            <a:xfrm flipH="1">
              <a:off x="11713884" y="4689549"/>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09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59"/>
                  </a:cubicBezTo>
                  <a:lnTo>
                    <a:pt x="24709" y="418674"/>
                  </a:lnTo>
                  <a:cubicBezTo>
                    <a:pt x="17671" y="423614"/>
                    <a:pt x="4898" y="418872"/>
                    <a:pt x="3908" y="410672"/>
                  </a:cubicBezTo>
                  <a:close/>
                </a:path>
              </a:pathLst>
            </a:custGeom>
            <a:solidFill>
              <a:srgbClr val="019247">
                <a:alpha val="35000"/>
              </a:srgbClr>
            </a:solidFill>
            <a:ln w="5200"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FA128C45-5432-4B46-A9A3-F9BB57C62C5D}"/>
                </a:ext>
              </a:extLst>
            </p:cNvPr>
            <p:cNvSpPr/>
            <p:nvPr/>
          </p:nvSpPr>
          <p:spPr>
            <a:xfrm flipH="1">
              <a:off x="11688942" y="3929490"/>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98"/>
                    <a:pt x="380835" y="422649"/>
                    <a:pt x="372807" y="419389"/>
                  </a:cubicBezTo>
                  <a:close/>
                </a:path>
              </a:pathLst>
            </a:custGeom>
            <a:solidFill>
              <a:srgbClr val="F79520">
                <a:alpha val="50000"/>
              </a:srgbClr>
            </a:solidFill>
            <a:ln w="5200"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D5BF834C-9C83-4BF1-BF2F-59BBDC611BCE}"/>
                </a:ext>
              </a:extLst>
            </p:cNvPr>
            <p:cNvSpPr/>
            <p:nvPr/>
          </p:nvSpPr>
          <p:spPr>
            <a:xfrm flipH="1">
              <a:off x="11688942" y="3624778"/>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98"/>
                    <a:pt x="380835" y="422649"/>
                    <a:pt x="372807" y="419389"/>
                  </a:cubicBezTo>
                  <a:close/>
                </a:path>
              </a:pathLst>
            </a:custGeom>
            <a:solidFill>
              <a:srgbClr val="EE202E">
                <a:alpha val="50000"/>
              </a:srgbClr>
            </a:solidFill>
            <a:ln w="5200"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5ECBEAD8-3B2D-43A2-B476-AB8A01A56B8C}"/>
                </a:ext>
              </a:extLst>
            </p:cNvPr>
            <p:cNvSpPr/>
            <p:nvPr/>
          </p:nvSpPr>
          <p:spPr>
            <a:xfrm flipH="1">
              <a:off x="11711336" y="4076320"/>
              <a:ext cx="190499" cy="207337"/>
            </a:xfrm>
            <a:custGeom>
              <a:avLst/>
              <a:gdLst>
                <a:gd name="connsiteX0" fmla="*/ 3908 w 385784"/>
                <a:gd name="connsiteY0" fmla="*/ 410671 h 419882"/>
                <a:gd name="connsiteX1" fmla="*/ 2187 w 385784"/>
                <a:gd name="connsiteY1" fmla="*/ 14006 h 419882"/>
                <a:gd name="connsiteX2" fmla="*/ 21268 w 385784"/>
                <a:gd name="connsiteY2" fmla="*/ 3040 h 419882"/>
                <a:gd name="connsiteX3" fmla="*/ 379786 w 385784"/>
                <a:gd name="connsiteY3" fmla="*/ 197717 h 419882"/>
                <a:gd name="connsiteX4" fmla="*/ 379682 w 385784"/>
                <a:gd name="connsiteY4" fmla="*/ 223009 h 419882"/>
                <a:gd name="connsiteX5" fmla="*/ 24709 w 385784"/>
                <a:gd name="connsiteY5" fmla="*/ 418723 h 419882"/>
                <a:gd name="connsiteX6" fmla="*/ 3908 w 385784"/>
                <a:gd name="connsiteY6" fmla="*/ 410671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1"/>
                  </a:moveTo>
                  <a:lnTo>
                    <a:pt x="2187" y="14006"/>
                  </a:lnTo>
                  <a:cubicBezTo>
                    <a:pt x="1249" y="5362"/>
                    <a:pt x="13083" y="-418"/>
                    <a:pt x="21268" y="3040"/>
                  </a:cubicBezTo>
                  <a:lnTo>
                    <a:pt x="379786" y="197717"/>
                  </a:lnTo>
                  <a:cubicBezTo>
                    <a:pt x="392090" y="205967"/>
                    <a:pt x="391568" y="215204"/>
                    <a:pt x="379682" y="223009"/>
                  </a:cubicBezTo>
                  <a:lnTo>
                    <a:pt x="24709" y="418723"/>
                  </a:lnTo>
                  <a:cubicBezTo>
                    <a:pt x="17671" y="423663"/>
                    <a:pt x="4898" y="418921"/>
                    <a:pt x="3908" y="410671"/>
                  </a:cubicBezTo>
                  <a:close/>
                </a:path>
              </a:pathLst>
            </a:custGeom>
            <a:solidFill>
              <a:srgbClr val="F79520">
                <a:alpha val="35000"/>
              </a:srgbClr>
            </a:solidFill>
            <a:ln w="5200"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2213B85D-9151-4FB7-8EE0-C9BF225E9CC9}"/>
                </a:ext>
              </a:extLst>
            </p:cNvPr>
            <p:cNvSpPr/>
            <p:nvPr/>
          </p:nvSpPr>
          <p:spPr>
            <a:xfrm flipH="1">
              <a:off x="11712880" y="3769292"/>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09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59"/>
                  </a:cubicBezTo>
                  <a:lnTo>
                    <a:pt x="24709" y="418674"/>
                  </a:lnTo>
                  <a:cubicBezTo>
                    <a:pt x="17671" y="423663"/>
                    <a:pt x="4898" y="418921"/>
                    <a:pt x="3908" y="410672"/>
                  </a:cubicBezTo>
                  <a:close/>
                </a:path>
              </a:pathLst>
            </a:custGeom>
            <a:solidFill>
              <a:srgbClr val="EE202E">
                <a:alpha val="35000"/>
              </a:srgbClr>
            </a:solidFill>
            <a:ln w="5200"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5E35E04F-6548-44C7-BDC7-7ABB96864D90}"/>
                </a:ext>
              </a:extLst>
            </p:cNvPr>
            <p:cNvSpPr/>
            <p:nvPr/>
          </p:nvSpPr>
          <p:spPr>
            <a:xfrm flipH="1">
              <a:off x="11451356" y="5779376"/>
              <a:ext cx="193073" cy="207337"/>
            </a:xfrm>
            <a:custGeom>
              <a:avLst/>
              <a:gdLst>
                <a:gd name="connsiteX0" fmla="*/ 21372 w 390997"/>
                <a:gd name="connsiteY0" fmla="*/ 2759 h 419882"/>
                <a:gd name="connsiteX1" fmla="*/ 385886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6"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1"/>
                    <a:pt x="21372" y="2759"/>
                  </a:cubicBezTo>
                  <a:close/>
                </a:path>
              </a:pathLst>
            </a:custGeom>
            <a:solidFill>
              <a:srgbClr val="E9C9D9">
                <a:alpha val="70000"/>
              </a:srgbClr>
            </a:solidFill>
            <a:ln w="5200"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B5AE741B-4593-442E-9097-E0B2E68DA36B}"/>
                </a:ext>
              </a:extLst>
            </p:cNvPr>
            <p:cNvSpPr/>
            <p:nvPr/>
          </p:nvSpPr>
          <p:spPr>
            <a:xfrm flipH="1">
              <a:off x="11429990" y="5629821"/>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6"/>
                    <a:pt x="377911" y="423145"/>
                    <a:pt x="369726" y="419687"/>
                  </a:cubicBezTo>
                  <a:lnTo>
                    <a:pt x="11155" y="225059"/>
                  </a:lnTo>
                  <a:cubicBezTo>
                    <a:pt x="-1148" y="216810"/>
                    <a:pt x="-627" y="207573"/>
                    <a:pt x="11259" y="199768"/>
                  </a:cubicBezTo>
                  <a:lnTo>
                    <a:pt x="366233" y="4053"/>
                  </a:lnTo>
                  <a:cubicBezTo>
                    <a:pt x="373323" y="-936"/>
                    <a:pt x="386148" y="3856"/>
                    <a:pt x="387086" y="12055"/>
                  </a:cubicBezTo>
                  <a:close/>
                </a:path>
              </a:pathLst>
            </a:custGeom>
            <a:solidFill>
              <a:srgbClr val="E9C9D9"/>
            </a:solidFill>
            <a:ln w="5200"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2A1F0A08-17AE-4BAB-9A21-F40D9CE3D68B}"/>
                </a:ext>
              </a:extLst>
            </p:cNvPr>
            <p:cNvSpPr/>
            <p:nvPr/>
          </p:nvSpPr>
          <p:spPr>
            <a:xfrm flipH="1">
              <a:off x="11691413" y="5779690"/>
              <a:ext cx="193073" cy="207337"/>
            </a:xfrm>
            <a:custGeom>
              <a:avLst/>
              <a:gdLst>
                <a:gd name="connsiteX0" fmla="*/ 372807 w 390997"/>
                <a:gd name="connsiteY0" fmla="*/ 419438 h 419882"/>
                <a:gd name="connsiteX1" fmla="*/ 8293 w 390997"/>
                <a:gd name="connsiteY1" fmla="*/ 224415 h 419882"/>
                <a:gd name="connsiteX2" fmla="*/ 7667 w 390997"/>
                <a:gd name="connsiteY2" fmla="*/ 203322 h 419882"/>
                <a:gd name="connsiteX3" fmla="*/ 363683 w 390997"/>
                <a:gd name="connsiteY3" fmla="*/ 4545 h 419882"/>
                <a:gd name="connsiteX4" fmla="*/ 392044 w 390997"/>
                <a:gd name="connsiteY4" fmla="*/ 17191 h 419882"/>
                <a:gd name="connsiteX5" fmla="*/ 390480 w 390997"/>
                <a:gd name="connsiteY5" fmla="*/ 406348 h 419882"/>
                <a:gd name="connsiteX6" fmla="*/ 372807 w 390997"/>
                <a:gd name="connsiteY6" fmla="*/ 419438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438"/>
                  </a:moveTo>
                  <a:lnTo>
                    <a:pt x="8293" y="224415"/>
                  </a:lnTo>
                  <a:cubicBezTo>
                    <a:pt x="-101" y="220908"/>
                    <a:pt x="473" y="208312"/>
                    <a:pt x="7667" y="203322"/>
                  </a:cubicBezTo>
                  <a:lnTo>
                    <a:pt x="363683" y="4545"/>
                  </a:lnTo>
                  <a:cubicBezTo>
                    <a:pt x="377342" y="-1481"/>
                    <a:pt x="390792" y="3508"/>
                    <a:pt x="392044" y="17191"/>
                  </a:cubicBezTo>
                  <a:lnTo>
                    <a:pt x="390480" y="406348"/>
                  </a:lnTo>
                  <a:cubicBezTo>
                    <a:pt x="391522" y="414498"/>
                    <a:pt x="380835" y="422698"/>
                    <a:pt x="372807" y="419438"/>
                  </a:cubicBezTo>
                  <a:close/>
                </a:path>
              </a:pathLst>
            </a:custGeom>
            <a:solidFill>
              <a:srgbClr val="E9C9D9">
                <a:alpha val="50000"/>
              </a:srgbClr>
            </a:solidFill>
            <a:ln w="5200"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7DA8578B-A429-4B39-B99A-A9E2D9A8A49B}"/>
                </a:ext>
              </a:extLst>
            </p:cNvPr>
            <p:cNvSpPr/>
            <p:nvPr/>
          </p:nvSpPr>
          <p:spPr>
            <a:xfrm flipH="1">
              <a:off x="11711207" y="5928983"/>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60 h 419882"/>
                <a:gd name="connsiteX5" fmla="*/ 24761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60"/>
                  </a:cubicBezTo>
                  <a:lnTo>
                    <a:pt x="24761" y="418674"/>
                  </a:lnTo>
                  <a:cubicBezTo>
                    <a:pt x="17671" y="423663"/>
                    <a:pt x="4898" y="418872"/>
                    <a:pt x="3908" y="410672"/>
                  </a:cubicBezTo>
                  <a:close/>
                </a:path>
              </a:pathLst>
            </a:custGeom>
            <a:solidFill>
              <a:srgbClr val="E9C9D9">
                <a:alpha val="35000"/>
              </a:srgbClr>
            </a:solidFill>
            <a:ln w="5200"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C43E32C0-F204-4A79-B506-0D10029C979A}"/>
                </a:ext>
              </a:extLst>
            </p:cNvPr>
            <p:cNvSpPr/>
            <p:nvPr/>
          </p:nvSpPr>
          <p:spPr>
            <a:xfrm flipH="1">
              <a:off x="11709302" y="5619515"/>
              <a:ext cx="193073" cy="207337"/>
            </a:xfrm>
            <a:custGeom>
              <a:avLst/>
              <a:gdLst>
                <a:gd name="connsiteX0" fmla="*/ 2135 w 390997"/>
                <a:gd name="connsiteY0" fmla="*/ 410672 h 419882"/>
                <a:gd name="connsiteX1" fmla="*/ 5628 w 390997"/>
                <a:gd name="connsiteY1" fmla="*/ 14006 h 419882"/>
                <a:gd name="connsiteX2" fmla="*/ 24708 w 390997"/>
                <a:gd name="connsiteY2" fmla="*/ 3040 h 419882"/>
                <a:gd name="connsiteX3" fmla="*/ 383279 w 390997"/>
                <a:gd name="connsiteY3" fmla="*/ 197668 h 419882"/>
                <a:gd name="connsiteX4" fmla="*/ 383175 w 390997"/>
                <a:gd name="connsiteY4" fmla="*/ 222960 h 419882"/>
                <a:gd name="connsiteX5" fmla="*/ 28097 w 390997"/>
                <a:gd name="connsiteY5" fmla="*/ 418674 h 419882"/>
                <a:gd name="connsiteX6" fmla="*/ 2135 w 390997"/>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5" y="410672"/>
                  </a:moveTo>
                  <a:lnTo>
                    <a:pt x="5628" y="14006"/>
                  </a:lnTo>
                  <a:cubicBezTo>
                    <a:pt x="4689" y="5362"/>
                    <a:pt x="16523" y="-418"/>
                    <a:pt x="24708" y="3040"/>
                  </a:cubicBezTo>
                  <a:lnTo>
                    <a:pt x="383279" y="197668"/>
                  </a:lnTo>
                  <a:cubicBezTo>
                    <a:pt x="395582" y="205917"/>
                    <a:pt x="395061" y="215155"/>
                    <a:pt x="383175" y="222960"/>
                  </a:cubicBezTo>
                  <a:lnTo>
                    <a:pt x="28097" y="418674"/>
                  </a:lnTo>
                  <a:cubicBezTo>
                    <a:pt x="21111" y="423663"/>
                    <a:pt x="3125" y="418872"/>
                    <a:pt x="2135" y="410672"/>
                  </a:cubicBezTo>
                  <a:close/>
                </a:path>
              </a:pathLst>
            </a:custGeom>
            <a:solidFill>
              <a:srgbClr val="41C4E0">
                <a:alpha val="35000"/>
              </a:srgbClr>
            </a:solidFill>
            <a:ln w="5200"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77E15C05-B432-44F8-A05C-DEC783ECC819}"/>
                </a:ext>
              </a:extLst>
            </p:cNvPr>
            <p:cNvSpPr/>
            <p:nvPr/>
          </p:nvSpPr>
          <p:spPr>
            <a:xfrm flipH="1">
              <a:off x="11944744" y="1314828"/>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558" y="424331"/>
                    <a:pt x="374582" y="421071"/>
                  </a:cubicBezTo>
                  <a:close/>
                </a:path>
              </a:pathLst>
            </a:custGeom>
            <a:solidFill>
              <a:srgbClr val="EE202E">
                <a:alpha val="25000"/>
              </a:srgbClr>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8D4F089B-80BE-40EA-A195-0E15E7F44940}"/>
                </a:ext>
              </a:extLst>
            </p:cNvPr>
            <p:cNvSpPr/>
            <p:nvPr/>
          </p:nvSpPr>
          <p:spPr>
            <a:xfrm flipH="1">
              <a:off x="11969712" y="1464098"/>
              <a:ext cx="193073" cy="209776"/>
            </a:xfrm>
            <a:custGeom>
              <a:avLst/>
              <a:gdLst>
                <a:gd name="connsiteX0" fmla="*/ 5683 w 390997"/>
                <a:gd name="connsiteY0" fmla="*/ 412354 h 424822"/>
                <a:gd name="connsiteX1" fmla="*/ 3963 w 390997"/>
                <a:gd name="connsiteY1" fmla="*/ 15688 h 424822"/>
                <a:gd name="connsiteX2" fmla="*/ 23043 w 390997"/>
                <a:gd name="connsiteY2" fmla="*/ 4722 h 424822"/>
                <a:gd name="connsiteX3" fmla="*/ 381614 w 390997"/>
                <a:gd name="connsiteY3" fmla="*/ 199350 h 424822"/>
                <a:gd name="connsiteX4" fmla="*/ 381509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8"/>
                  </a:lnTo>
                  <a:cubicBezTo>
                    <a:pt x="3024" y="7044"/>
                    <a:pt x="14858" y="1264"/>
                    <a:pt x="23043" y="4722"/>
                  </a:cubicBezTo>
                  <a:lnTo>
                    <a:pt x="381614" y="199350"/>
                  </a:lnTo>
                  <a:cubicBezTo>
                    <a:pt x="393917" y="207599"/>
                    <a:pt x="393396" y="216837"/>
                    <a:pt x="381509" y="224642"/>
                  </a:cubicBezTo>
                  <a:lnTo>
                    <a:pt x="26536" y="420356"/>
                  </a:lnTo>
                  <a:cubicBezTo>
                    <a:pt x="19446" y="425345"/>
                    <a:pt x="6673" y="420603"/>
                    <a:pt x="5683" y="412354"/>
                  </a:cubicBezTo>
                  <a:close/>
                </a:path>
              </a:pathLst>
            </a:custGeom>
            <a:solidFill>
              <a:srgbClr val="EE202E">
                <a:alpha val="15000"/>
              </a:srgbClr>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008594B9-1B94-48A5-A895-5331AC389E43}"/>
                </a:ext>
              </a:extLst>
            </p:cNvPr>
            <p:cNvSpPr/>
            <p:nvPr/>
          </p:nvSpPr>
          <p:spPr>
            <a:xfrm flipH="1">
              <a:off x="11966261" y="2686987"/>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3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3"/>
                  </a:lnTo>
                  <a:cubicBezTo>
                    <a:pt x="16836" y="423629"/>
                    <a:pt x="3386" y="418640"/>
                    <a:pt x="2135" y="404957"/>
                  </a:cubicBezTo>
                  <a:lnTo>
                    <a:pt x="3699" y="15800"/>
                  </a:lnTo>
                  <a:cubicBezTo>
                    <a:pt x="2656" y="7649"/>
                    <a:pt x="13343" y="-501"/>
                    <a:pt x="21372" y="2759"/>
                  </a:cubicBezTo>
                  <a:close/>
                </a:path>
              </a:pathLst>
            </a:custGeom>
            <a:solidFill>
              <a:srgbClr val="3B549A">
                <a:alpha val="15000"/>
              </a:srgbClr>
            </a:solidFill>
            <a:ln w="5200"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70E3CE19-1DE7-41CD-8114-C5AE888EE359}"/>
                </a:ext>
              </a:extLst>
            </p:cNvPr>
            <p:cNvSpPr/>
            <p:nvPr/>
          </p:nvSpPr>
          <p:spPr>
            <a:xfrm flipH="1">
              <a:off x="11947443" y="2537418"/>
              <a:ext cx="190499" cy="207337"/>
            </a:xfrm>
            <a:custGeom>
              <a:avLst/>
              <a:gdLst>
                <a:gd name="connsiteX0" fmla="*/ 387086 w 385784"/>
                <a:gd name="connsiteY0" fmla="*/ 12034 h 419882"/>
                <a:gd name="connsiteX1" fmla="*/ 388806 w 385784"/>
                <a:gd name="connsiteY1" fmla="*/ 408699 h 419882"/>
                <a:gd name="connsiteX2" fmla="*/ 369726 w 385784"/>
                <a:gd name="connsiteY2" fmla="*/ 419666 h 419882"/>
                <a:gd name="connsiteX3" fmla="*/ 11155 w 385784"/>
                <a:gd name="connsiteY3" fmla="*/ 225038 h 419882"/>
                <a:gd name="connsiteX4" fmla="*/ 11259 w 385784"/>
                <a:gd name="connsiteY4" fmla="*/ 199746 h 419882"/>
                <a:gd name="connsiteX5" fmla="*/ 366233 w 385784"/>
                <a:gd name="connsiteY5" fmla="*/ 4032 h 419882"/>
                <a:gd name="connsiteX6" fmla="*/ 387086 w 385784"/>
                <a:gd name="connsiteY6" fmla="*/ 1203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34"/>
                  </a:moveTo>
                  <a:lnTo>
                    <a:pt x="388806" y="408699"/>
                  </a:lnTo>
                  <a:cubicBezTo>
                    <a:pt x="389745" y="417344"/>
                    <a:pt x="377911" y="423123"/>
                    <a:pt x="369726" y="419666"/>
                  </a:cubicBezTo>
                  <a:lnTo>
                    <a:pt x="11155" y="225038"/>
                  </a:lnTo>
                  <a:cubicBezTo>
                    <a:pt x="-1148" y="216788"/>
                    <a:pt x="-627" y="207551"/>
                    <a:pt x="11259" y="199746"/>
                  </a:cubicBezTo>
                  <a:lnTo>
                    <a:pt x="366233" y="4032"/>
                  </a:lnTo>
                  <a:cubicBezTo>
                    <a:pt x="373323" y="-908"/>
                    <a:pt x="386096" y="3834"/>
                    <a:pt x="387086" y="12034"/>
                  </a:cubicBezTo>
                  <a:close/>
                </a:path>
              </a:pathLst>
            </a:custGeom>
            <a:solidFill>
              <a:srgbClr val="3B549A">
                <a:alpha val="25000"/>
              </a:srgbClr>
            </a:solidFill>
            <a:ln w="5200"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F970197E-469D-42E6-8F00-EF910B9661B1}"/>
                </a:ext>
              </a:extLst>
            </p:cNvPr>
            <p:cNvSpPr/>
            <p:nvPr/>
          </p:nvSpPr>
          <p:spPr>
            <a:xfrm flipH="1">
              <a:off x="11945899" y="2846896"/>
              <a:ext cx="193073" cy="207337"/>
            </a:xfrm>
            <a:custGeom>
              <a:avLst/>
              <a:gdLst>
                <a:gd name="connsiteX0" fmla="*/ 392299 w 390997"/>
                <a:gd name="connsiteY0" fmla="*/ 12064 h 419882"/>
                <a:gd name="connsiteX1" fmla="*/ 388806 w 390997"/>
                <a:gd name="connsiteY1" fmla="*/ 408729 h 419882"/>
                <a:gd name="connsiteX2" fmla="*/ 369726 w 390997"/>
                <a:gd name="connsiteY2" fmla="*/ 419696 h 419882"/>
                <a:gd name="connsiteX3" fmla="*/ 11155 w 390997"/>
                <a:gd name="connsiteY3" fmla="*/ 225068 h 419882"/>
                <a:gd name="connsiteX4" fmla="*/ 11259 w 390997"/>
                <a:gd name="connsiteY4" fmla="*/ 199776 h 419882"/>
                <a:gd name="connsiteX5" fmla="*/ 366233 w 390997"/>
                <a:gd name="connsiteY5" fmla="*/ 4061 h 419882"/>
                <a:gd name="connsiteX6" fmla="*/ 392299 w 390997"/>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92299" y="12064"/>
                  </a:moveTo>
                  <a:lnTo>
                    <a:pt x="388806" y="408729"/>
                  </a:lnTo>
                  <a:cubicBezTo>
                    <a:pt x="389745" y="417374"/>
                    <a:pt x="377911" y="423154"/>
                    <a:pt x="369726" y="419696"/>
                  </a:cubicBezTo>
                  <a:lnTo>
                    <a:pt x="11155" y="225068"/>
                  </a:lnTo>
                  <a:cubicBezTo>
                    <a:pt x="-1148" y="216818"/>
                    <a:pt x="-627" y="207581"/>
                    <a:pt x="11259" y="199776"/>
                  </a:cubicBezTo>
                  <a:lnTo>
                    <a:pt x="366233" y="4061"/>
                  </a:lnTo>
                  <a:cubicBezTo>
                    <a:pt x="373323" y="-928"/>
                    <a:pt x="391309" y="3815"/>
                    <a:pt x="392299" y="12064"/>
                  </a:cubicBezTo>
                  <a:close/>
                </a:path>
              </a:pathLst>
            </a:custGeom>
            <a:solidFill>
              <a:srgbClr val="92278D">
                <a:alpha val="25000"/>
              </a:srgbClr>
            </a:solidFill>
            <a:ln w="5200"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E7F10609-6B32-4CA4-AE87-4484700FFDF1}"/>
                </a:ext>
              </a:extLst>
            </p:cNvPr>
            <p:cNvSpPr/>
            <p:nvPr/>
          </p:nvSpPr>
          <p:spPr>
            <a:xfrm flipH="1">
              <a:off x="11968630" y="1769486"/>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2"/>
                    <a:pt x="21372" y="2759"/>
                  </a:cubicBezTo>
                  <a:close/>
                </a:path>
              </a:pathLst>
            </a:custGeom>
            <a:solidFill>
              <a:srgbClr val="F79520">
                <a:alpha val="15000"/>
              </a:srgbClr>
            </a:solidFill>
            <a:ln w="5200"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B6EFDB59-DB59-419C-97A3-185264267C04}"/>
                </a:ext>
              </a:extLst>
            </p:cNvPr>
            <p:cNvSpPr/>
            <p:nvPr/>
          </p:nvSpPr>
          <p:spPr>
            <a:xfrm flipH="1">
              <a:off x="11948293" y="1929395"/>
              <a:ext cx="190499" cy="207337"/>
            </a:xfrm>
            <a:custGeom>
              <a:avLst/>
              <a:gdLst>
                <a:gd name="connsiteX0" fmla="*/ 387086 w 385784"/>
                <a:gd name="connsiteY0" fmla="*/ 12064 h 419882"/>
                <a:gd name="connsiteX1" fmla="*/ 388806 w 385784"/>
                <a:gd name="connsiteY1" fmla="*/ 408729 h 419882"/>
                <a:gd name="connsiteX2" fmla="*/ 369726 w 385784"/>
                <a:gd name="connsiteY2" fmla="*/ 419696 h 419882"/>
                <a:gd name="connsiteX3" fmla="*/ 11155 w 385784"/>
                <a:gd name="connsiteY3" fmla="*/ 225068 h 419882"/>
                <a:gd name="connsiteX4" fmla="*/ 11259 w 385784"/>
                <a:gd name="connsiteY4" fmla="*/ 199776 h 419882"/>
                <a:gd name="connsiteX5" fmla="*/ 366233 w 385784"/>
                <a:gd name="connsiteY5" fmla="*/ 4061 h 419882"/>
                <a:gd name="connsiteX6" fmla="*/ 387086 w 385784"/>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86148" y="3814"/>
                    <a:pt x="387086" y="12064"/>
                  </a:cubicBezTo>
                  <a:close/>
                </a:path>
              </a:pathLst>
            </a:custGeom>
            <a:solidFill>
              <a:srgbClr val="EBE711">
                <a:alpha val="25000"/>
              </a:srgbClr>
            </a:solidFill>
            <a:ln w="5200"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A9E1BD58-F8A3-414A-BA88-3B4C00BD3070}"/>
                </a:ext>
              </a:extLst>
            </p:cNvPr>
            <p:cNvSpPr/>
            <p:nvPr/>
          </p:nvSpPr>
          <p:spPr>
            <a:xfrm flipH="1">
              <a:off x="11948654" y="1627736"/>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5"/>
                    <a:pt x="377911" y="423145"/>
                    <a:pt x="369726" y="419687"/>
                  </a:cubicBezTo>
                  <a:lnTo>
                    <a:pt x="11155" y="225059"/>
                  </a:lnTo>
                  <a:cubicBezTo>
                    <a:pt x="-1148" y="216810"/>
                    <a:pt x="-627" y="207572"/>
                    <a:pt x="11259" y="199768"/>
                  </a:cubicBezTo>
                  <a:lnTo>
                    <a:pt x="366233" y="4053"/>
                  </a:lnTo>
                  <a:cubicBezTo>
                    <a:pt x="373323" y="-936"/>
                    <a:pt x="386148" y="3855"/>
                    <a:pt x="387086" y="12055"/>
                  </a:cubicBezTo>
                  <a:close/>
                </a:path>
              </a:pathLst>
            </a:custGeom>
            <a:solidFill>
              <a:srgbClr val="F79520">
                <a:alpha val="25000"/>
              </a:srgbClr>
            </a:solidFill>
            <a:ln w="5200"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EF1FF530-67B3-46E0-8E90-83A3F4D7EA44}"/>
                </a:ext>
              </a:extLst>
            </p:cNvPr>
            <p:cNvSpPr/>
            <p:nvPr/>
          </p:nvSpPr>
          <p:spPr>
            <a:xfrm flipH="1">
              <a:off x="11944795" y="2226379"/>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49"/>
                    <a:pt x="380835" y="422649"/>
                    <a:pt x="372807" y="419389"/>
                  </a:cubicBezTo>
                  <a:close/>
                </a:path>
              </a:pathLst>
            </a:custGeom>
            <a:solidFill>
              <a:srgbClr val="019247">
                <a:alpha val="25000"/>
              </a:srgbClr>
            </a:solidFill>
            <a:ln w="5200"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D4AADADA-A1AE-4FCB-ABA2-C762CFC66A1A}"/>
                </a:ext>
              </a:extLst>
            </p:cNvPr>
            <p:cNvSpPr/>
            <p:nvPr/>
          </p:nvSpPr>
          <p:spPr>
            <a:xfrm flipH="1">
              <a:off x="11969736" y="2375648"/>
              <a:ext cx="190499" cy="207337"/>
            </a:xfrm>
            <a:custGeom>
              <a:avLst/>
              <a:gdLst>
                <a:gd name="connsiteX0" fmla="*/ 3908 w 385784"/>
                <a:gd name="connsiteY0" fmla="*/ 410671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1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1"/>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46" y="418872"/>
                    <a:pt x="3908" y="410671"/>
                  </a:cubicBezTo>
                  <a:close/>
                </a:path>
              </a:pathLst>
            </a:custGeom>
            <a:solidFill>
              <a:srgbClr val="019247">
                <a:alpha val="15000"/>
              </a:srgbClr>
            </a:solidFill>
            <a:ln w="5200"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F1BC61E7-7A29-4F5D-BDC9-02353B385163}"/>
                </a:ext>
              </a:extLst>
            </p:cNvPr>
            <p:cNvSpPr/>
            <p:nvPr/>
          </p:nvSpPr>
          <p:spPr>
            <a:xfrm flipH="1">
              <a:off x="11971307" y="2068620"/>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98" y="418872"/>
                    <a:pt x="3908" y="410672"/>
                  </a:cubicBezTo>
                  <a:close/>
                </a:path>
              </a:pathLst>
            </a:custGeom>
            <a:solidFill>
              <a:srgbClr val="EBE711">
                <a:alpha val="15000"/>
              </a:srgbClr>
            </a:solidFill>
            <a:ln w="5200"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9F82EE8E-9203-4AA4-A7B6-BDC84A721BF7}"/>
                </a:ext>
              </a:extLst>
            </p:cNvPr>
            <p:cNvSpPr/>
            <p:nvPr/>
          </p:nvSpPr>
          <p:spPr>
            <a:xfrm flipH="1">
              <a:off x="11942067" y="3160149"/>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610" y="424381"/>
                    <a:pt x="374582" y="421071"/>
                  </a:cubicBezTo>
                  <a:close/>
                </a:path>
              </a:pathLst>
            </a:custGeom>
            <a:solidFill>
              <a:srgbClr val="41C4E0">
                <a:alpha val="25000"/>
              </a:srgbClr>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33D3BDC2-F056-4391-B7E8-5F7E478D67D7}"/>
                </a:ext>
              </a:extLst>
            </p:cNvPr>
            <p:cNvSpPr/>
            <p:nvPr/>
          </p:nvSpPr>
          <p:spPr>
            <a:xfrm flipH="1">
              <a:off x="11967009" y="3309443"/>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346"/>
                    <a:pt x="6673" y="420554"/>
                    <a:pt x="5683" y="412354"/>
                  </a:cubicBezTo>
                  <a:close/>
                </a:path>
              </a:pathLst>
            </a:custGeom>
            <a:solidFill>
              <a:srgbClr val="41C4E0">
                <a:alpha val="15000"/>
              </a:srgbClr>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73C76BFC-AD2D-4A4C-AF3A-DFCC7FDC5E47}"/>
                </a:ext>
              </a:extLst>
            </p:cNvPr>
            <p:cNvSpPr/>
            <p:nvPr/>
          </p:nvSpPr>
          <p:spPr>
            <a:xfrm flipH="1">
              <a:off x="11968554" y="2999975"/>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296"/>
                    <a:pt x="6621" y="420554"/>
                    <a:pt x="5683" y="412354"/>
                  </a:cubicBezTo>
                  <a:close/>
                </a:path>
              </a:pathLst>
            </a:custGeom>
            <a:solidFill>
              <a:srgbClr val="92278D">
                <a:alpha val="15000"/>
              </a:srgbClr>
            </a:solidFill>
            <a:ln w="952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17BE4B75-8E1B-412D-9847-02D2FE10AA7C}"/>
                </a:ext>
              </a:extLst>
            </p:cNvPr>
            <p:cNvSpPr/>
            <p:nvPr/>
          </p:nvSpPr>
          <p:spPr>
            <a:xfrm flipH="1">
              <a:off x="11968501" y="3619685"/>
              <a:ext cx="193073" cy="207337"/>
            </a:xfrm>
            <a:custGeom>
              <a:avLst/>
              <a:gdLst>
                <a:gd name="connsiteX0" fmla="*/ 21372 w 390997"/>
                <a:gd name="connsiteY0" fmla="*/ 2759 h 419882"/>
                <a:gd name="connsiteX1" fmla="*/ 385886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6"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1"/>
                    <a:pt x="21372" y="2759"/>
                  </a:cubicBezTo>
                  <a:close/>
                </a:path>
              </a:pathLst>
            </a:custGeom>
            <a:solidFill>
              <a:srgbClr val="E9C9D9">
                <a:alpha val="15000"/>
              </a:srgbClr>
            </a:solidFill>
            <a:ln w="5200"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0216C0F5-678F-4E84-9916-0A5C157BC69A}"/>
                </a:ext>
              </a:extLst>
            </p:cNvPr>
            <p:cNvSpPr/>
            <p:nvPr/>
          </p:nvSpPr>
          <p:spPr>
            <a:xfrm flipH="1">
              <a:off x="11947135" y="3470130"/>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6"/>
                    <a:pt x="377911" y="423145"/>
                    <a:pt x="369726" y="419687"/>
                  </a:cubicBezTo>
                  <a:lnTo>
                    <a:pt x="11155" y="225059"/>
                  </a:lnTo>
                  <a:cubicBezTo>
                    <a:pt x="-1148" y="216810"/>
                    <a:pt x="-627" y="207573"/>
                    <a:pt x="11259" y="199768"/>
                  </a:cubicBezTo>
                  <a:lnTo>
                    <a:pt x="366233" y="4053"/>
                  </a:lnTo>
                  <a:cubicBezTo>
                    <a:pt x="373323" y="-936"/>
                    <a:pt x="386148" y="3856"/>
                    <a:pt x="387086" y="12055"/>
                  </a:cubicBezTo>
                  <a:close/>
                </a:path>
              </a:pathLst>
            </a:custGeom>
            <a:solidFill>
              <a:srgbClr val="E9C9D9">
                <a:alpha val="25000"/>
              </a:srgbClr>
            </a:solidFill>
            <a:ln w="5200"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A6422C69-B396-4A1D-B7BA-58FCE907ACDA}"/>
                </a:ext>
              </a:extLst>
            </p:cNvPr>
            <p:cNvSpPr/>
            <p:nvPr/>
          </p:nvSpPr>
          <p:spPr>
            <a:xfrm flipH="1">
              <a:off x="11951331" y="3765826"/>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558" y="424331"/>
                    <a:pt x="374582" y="421071"/>
                  </a:cubicBezTo>
                  <a:close/>
                </a:path>
              </a:pathLst>
            </a:custGeom>
            <a:solidFill>
              <a:srgbClr val="EE202E">
                <a:alpha val="25000"/>
              </a:srgbClr>
            </a:solid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98AF5714-0D70-42F5-998E-6D5E7723CBDD}"/>
                </a:ext>
              </a:extLst>
            </p:cNvPr>
            <p:cNvSpPr/>
            <p:nvPr/>
          </p:nvSpPr>
          <p:spPr>
            <a:xfrm flipH="1">
              <a:off x="11976299" y="3915096"/>
              <a:ext cx="193073" cy="209776"/>
            </a:xfrm>
            <a:custGeom>
              <a:avLst/>
              <a:gdLst>
                <a:gd name="connsiteX0" fmla="*/ 5683 w 390997"/>
                <a:gd name="connsiteY0" fmla="*/ 412354 h 424822"/>
                <a:gd name="connsiteX1" fmla="*/ 3963 w 390997"/>
                <a:gd name="connsiteY1" fmla="*/ 15688 h 424822"/>
                <a:gd name="connsiteX2" fmla="*/ 23043 w 390997"/>
                <a:gd name="connsiteY2" fmla="*/ 4722 h 424822"/>
                <a:gd name="connsiteX3" fmla="*/ 381614 w 390997"/>
                <a:gd name="connsiteY3" fmla="*/ 199350 h 424822"/>
                <a:gd name="connsiteX4" fmla="*/ 381509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8"/>
                  </a:lnTo>
                  <a:cubicBezTo>
                    <a:pt x="3024" y="7044"/>
                    <a:pt x="14858" y="1264"/>
                    <a:pt x="23043" y="4722"/>
                  </a:cubicBezTo>
                  <a:lnTo>
                    <a:pt x="381614" y="199350"/>
                  </a:lnTo>
                  <a:cubicBezTo>
                    <a:pt x="393917" y="207599"/>
                    <a:pt x="393396" y="216837"/>
                    <a:pt x="381509" y="224642"/>
                  </a:cubicBezTo>
                  <a:lnTo>
                    <a:pt x="26536" y="420356"/>
                  </a:lnTo>
                  <a:cubicBezTo>
                    <a:pt x="19446" y="425345"/>
                    <a:pt x="6673" y="420603"/>
                    <a:pt x="5683" y="412354"/>
                  </a:cubicBezTo>
                  <a:close/>
                </a:path>
              </a:pathLst>
            </a:custGeom>
            <a:solidFill>
              <a:srgbClr val="EE202E">
                <a:alpha val="15000"/>
              </a:srgbClr>
            </a:solid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2B2BE81F-9CA7-4D70-AD03-80B72B993442}"/>
                </a:ext>
              </a:extLst>
            </p:cNvPr>
            <p:cNvSpPr/>
            <p:nvPr/>
          </p:nvSpPr>
          <p:spPr>
            <a:xfrm flipH="1">
              <a:off x="11972848" y="5137985"/>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3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3"/>
                  </a:lnTo>
                  <a:cubicBezTo>
                    <a:pt x="16836" y="423629"/>
                    <a:pt x="3386" y="418640"/>
                    <a:pt x="2135" y="404957"/>
                  </a:cubicBezTo>
                  <a:lnTo>
                    <a:pt x="3699" y="15800"/>
                  </a:lnTo>
                  <a:cubicBezTo>
                    <a:pt x="2656" y="7649"/>
                    <a:pt x="13343" y="-501"/>
                    <a:pt x="21372" y="2759"/>
                  </a:cubicBezTo>
                  <a:close/>
                </a:path>
              </a:pathLst>
            </a:custGeom>
            <a:solidFill>
              <a:srgbClr val="3B549A">
                <a:alpha val="15000"/>
              </a:srgbClr>
            </a:solidFill>
            <a:ln w="5200"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F307B8F1-1F94-4532-8AC0-4B589CADF08F}"/>
                </a:ext>
              </a:extLst>
            </p:cNvPr>
            <p:cNvSpPr/>
            <p:nvPr/>
          </p:nvSpPr>
          <p:spPr>
            <a:xfrm flipH="1">
              <a:off x="11954030" y="4988416"/>
              <a:ext cx="190499" cy="207337"/>
            </a:xfrm>
            <a:custGeom>
              <a:avLst/>
              <a:gdLst>
                <a:gd name="connsiteX0" fmla="*/ 387086 w 385784"/>
                <a:gd name="connsiteY0" fmla="*/ 12034 h 419882"/>
                <a:gd name="connsiteX1" fmla="*/ 388806 w 385784"/>
                <a:gd name="connsiteY1" fmla="*/ 408699 h 419882"/>
                <a:gd name="connsiteX2" fmla="*/ 369726 w 385784"/>
                <a:gd name="connsiteY2" fmla="*/ 419666 h 419882"/>
                <a:gd name="connsiteX3" fmla="*/ 11155 w 385784"/>
                <a:gd name="connsiteY3" fmla="*/ 225038 h 419882"/>
                <a:gd name="connsiteX4" fmla="*/ 11259 w 385784"/>
                <a:gd name="connsiteY4" fmla="*/ 199746 h 419882"/>
                <a:gd name="connsiteX5" fmla="*/ 366233 w 385784"/>
                <a:gd name="connsiteY5" fmla="*/ 4032 h 419882"/>
                <a:gd name="connsiteX6" fmla="*/ 387086 w 385784"/>
                <a:gd name="connsiteY6" fmla="*/ 1203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34"/>
                  </a:moveTo>
                  <a:lnTo>
                    <a:pt x="388806" y="408699"/>
                  </a:lnTo>
                  <a:cubicBezTo>
                    <a:pt x="389745" y="417344"/>
                    <a:pt x="377911" y="423123"/>
                    <a:pt x="369726" y="419666"/>
                  </a:cubicBezTo>
                  <a:lnTo>
                    <a:pt x="11155" y="225038"/>
                  </a:lnTo>
                  <a:cubicBezTo>
                    <a:pt x="-1148" y="216788"/>
                    <a:pt x="-627" y="207551"/>
                    <a:pt x="11259" y="199746"/>
                  </a:cubicBezTo>
                  <a:lnTo>
                    <a:pt x="366233" y="4032"/>
                  </a:lnTo>
                  <a:cubicBezTo>
                    <a:pt x="373323" y="-908"/>
                    <a:pt x="386096" y="3834"/>
                    <a:pt x="387086" y="12034"/>
                  </a:cubicBezTo>
                  <a:close/>
                </a:path>
              </a:pathLst>
            </a:custGeom>
            <a:solidFill>
              <a:srgbClr val="3B549A">
                <a:alpha val="25000"/>
              </a:srgbClr>
            </a:solidFill>
            <a:ln w="5200"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F582DD91-40E6-4FD4-881F-3905ABCFC3FA}"/>
                </a:ext>
              </a:extLst>
            </p:cNvPr>
            <p:cNvSpPr/>
            <p:nvPr/>
          </p:nvSpPr>
          <p:spPr>
            <a:xfrm flipH="1">
              <a:off x="11952486" y="5297894"/>
              <a:ext cx="193073" cy="207337"/>
            </a:xfrm>
            <a:custGeom>
              <a:avLst/>
              <a:gdLst>
                <a:gd name="connsiteX0" fmla="*/ 392299 w 390997"/>
                <a:gd name="connsiteY0" fmla="*/ 12064 h 419882"/>
                <a:gd name="connsiteX1" fmla="*/ 388806 w 390997"/>
                <a:gd name="connsiteY1" fmla="*/ 408729 h 419882"/>
                <a:gd name="connsiteX2" fmla="*/ 369726 w 390997"/>
                <a:gd name="connsiteY2" fmla="*/ 419696 h 419882"/>
                <a:gd name="connsiteX3" fmla="*/ 11155 w 390997"/>
                <a:gd name="connsiteY3" fmla="*/ 225068 h 419882"/>
                <a:gd name="connsiteX4" fmla="*/ 11259 w 390997"/>
                <a:gd name="connsiteY4" fmla="*/ 199776 h 419882"/>
                <a:gd name="connsiteX5" fmla="*/ 366233 w 390997"/>
                <a:gd name="connsiteY5" fmla="*/ 4061 h 419882"/>
                <a:gd name="connsiteX6" fmla="*/ 392299 w 390997"/>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92299" y="12064"/>
                  </a:moveTo>
                  <a:lnTo>
                    <a:pt x="388806" y="408729"/>
                  </a:lnTo>
                  <a:cubicBezTo>
                    <a:pt x="389745" y="417374"/>
                    <a:pt x="377911" y="423154"/>
                    <a:pt x="369726" y="419696"/>
                  </a:cubicBezTo>
                  <a:lnTo>
                    <a:pt x="11155" y="225068"/>
                  </a:lnTo>
                  <a:cubicBezTo>
                    <a:pt x="-1148" y="216818"/>
                    <a:pt x="-627" y="207581"/>
                    <a:pt x="11259" y="199776"/>
                  </a:cubicBezTo>
                  <a:lnTo>
                    <a:pt x="366233" y="4061"/>
                  </a:lnTo>
                  <a:cubicBezTo>
                    <a:pt x="373323" y="-928"/>
                    <a:pt x="391309" y="3815"/>
                    <a:pt x="392299" y="12064"/>
                  </a:cubicBezTo>
                  <a:close/>
                </a:path>
              </a:pathLst>
            </a:custGeom>
            <a:solidFill>
              <a:srgbClr val="92278D">
                <a:alpha val="25000"/>
              </a:srgbClr>
            </a:solidFill>
            <a:ln w="5200"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D93696F2-EA9C-48BB-98BC-6C4A4EB998D1}"/>
                </a:ext>
              </a:extLst>
            </p:cNvPr>
            <p:cNvSpPr/>
            <p:nvPr/>
          </p:nvSpPr>
          <p:spPr>
            <a:xfrm flipH="1">
              <a:off x="11975217" y="4220484"/>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2"/>
                    <a:pt x="21372" y="2759"/>
                  </a:cubicBezTo>
                  <a:close/>
                </a:path>
              </a:pathLst>
            </a:custGeom>
            <a:solidFill>
              <a:srgbClr val="F79520">
                <a:alpha val="15000"/>
              </a:srgbClr>
            </a:solidFill>
            <a:ln w="5200"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AA846264-9391-41F4-801F-2B71FC23AC9E}"/>
                </a:ext>
              </a:extLst>
            </p:cNvPr>
            <p:cNvSpPr/>
            <p:nvPr/>
          </p:nvSpPr>
          <p:spPr>
            <a:xfrm flipH="1">
              <a:off x="11954880" y="4380393"/>
              <a:ext cx="190499" cy="207337"/>
            </a:xfrm>
            <a:custGeom>
              <a:avLst/>
              <a:gdLst>
                <a:gd name="connsiteX0" fmla="*/ 387086 w 385784"/>
                <a:gd name="connsiteY0" fmla="*/ 12064 h 419882"/>
                <a:gd name="connsiteX1" fmla="*/ 388806 w 385784"/>
                <a:gd name="connsiteY1" fmla="*/ 408729 h 419882"/>
                <a:gd name="connsiteX2" fmla="*/ 369726 w 385784"/>
                <a:gd name="connsiteY2" fmla="*/ 419696 h 419882"/>
                <a:gd name="connsiteX3" fmla="*/ 11155 w 385784"/>
                <a:gd name="connsiteY3" fmla="*/ 225068 h 419882"/>
                <a:gd name="connsiteX4" fmla="*/ 11259 w 385784"/>
                <a:gd name="connsiteY4" fmla="*/ 199776 h 419882"/>
                <a:gd name="connsiteX5" fmla="*/ 366233 w 385784"/>
                <a:gd name="connsiteY5" fmla="*/ 4061 h 419882"/>
                <a:gd name="connsiteX6" fmla="*/ 387086 w 385784"/>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86148" y="3814"/>
                    <a:pt x="387086" y="12064"/>
                  </a:cubicBezTo>
                  <a:close/>
                </a:path>
              </a:pathLst>
            </a:custGeom>
            <a:solidFill>
              <a:srgbClr val="EBE711">
                <a:alpha val="25000"/>
              </a:srgbClr>
            </a:solidFill>
            <a:ln w="5200"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124E245C-194E-4ACE-8C8C-AE9FA02F3252}"/>
                </a:ext>
              </a:extLst>
            </p:cNvPr>
            <p:cNvSpPr/>
            <p:nvPr/>
          </p:nvSpPr>
          <p:spPr>
            <a:xfrm flipH="1">
              <a:off x="11955241" y="4078734"/>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5"/>
                    <a:pt x="377911" y="423145"/>
                    <a:pt x="369726" y="419687"/>
                  </a:cubicBezTo>
                  <a:lnTo>
                    <a:pt x="11155" y="225059"/>
                  </a:lnTo>
                  <a:cubicBezTo>
                    <a:pt x="-1148" y="216810"/>
                    <a:pt x="-627" y="207572"/>
                    <a:pt x="11259" y="199768"/>
                  </a:cubicBezTo>
                  <a:lnTo>
                    <a:pt x="366233" y="4053"/>
                  </a:lnTo>
                  <a:cubicBezTo>
                    <a:pt x="373323" y="-936"/>
                    <a:pt x="386148" y="3855"/>
                    <a:pt x="387086" y="12055"/>
                  </a:cubicBezTo>
                  <a:close/>
                </a:path>
              </a:pathLst>
            </a:custGeom>
            <a:solidFill>
              <a:srgbClr val="F79520">
                <a:alpha val="25000"/>
              </a:srgbClr>
            </a:solidFill>
            <a:ln w="5200"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F91D879C-67FF-43A8-B158-58C298484D3E}"/>
                </a:ext>
              </a:extLst>
            </p:cNvPr>
            <p:cNvSpPr/>
            <p:nvPr/>
          </p:nvSpPr>
          <p:spPr>
            <a:xfrm flipH="1">
              <a:off x="11951382" y="4677377"/>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49"/>
                    <a:pt x="380835" y="422649"/>
                    <a:pt x="372807" y="419389"/>
                  </a:cubicBezTo>
                  <a:close/>
                </a:path>
              </a:pathLst>
            </a:custGeom>
            <a:solidFill>
              <a:srgbClr val="019247">
                <a:alpha val="25000"/>
              </a:srgbClr>
            </a:solidFill>
            <a:ln w="5200"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6B02CFF3-0C8C-4408-8741-2F506C8357CD}"/>
                </a:ext>
              </a:extLst>
            </p:cNvPr>
            <p:cNvSpPr/>
            <p:nvPr/>
          </p:nvSpPr>
          <p:spPr>
            <a:xfrm flipH="1">
              <a:off x="11976323" y="4826646"/>
              <a:ext cx="190499" cy="207337"/>
            </a:xfrm>
            <a:custGeom>
              <a:avLst/>
              <a:gdLst>
                <a:gd name="connsiteX0" fmla="*/ 3908 w 385784"/>
                <a:gd name="connsiteY0" fmla="*/ 410671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1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1"/>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46" y="418872"/>
                    <a:pt x="3908" y="410671"/>
                  </a:cubicBezTo>
                  <a:close/>
                </a:path>
              </a:pathLst>
            </a:custGeom>
            <a:solidFill>
              <a:srgbClr val="019247">
                <a:alpha val="15000"/>
              </a:srgbClr>
            </a:solidFill>
            <a:ln w="5200"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08A9E2AC-207A-4911-81B9-F63D4AC5BBF1}"/>
                </a:ext>
              </a:extLst>
            </p:cNvPr>
            <p:cNvSpPr/>
            <p:nvPr/>
          </p:nvSpPr>
          <p:spPr>
            <a:xfrm flipH="1">
              <a:off x="11977894" y="4519618"/>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98" y="418872"/>
                    <a:pt x="3908" y="410672"/>
                  </a:cubicBezTo>
                  <a:close/>
                </a:path>
              </a:pathLst>
            </a:custGeom>
            <a:solidFill>
              <a:srgbClr val="EBE711">
                <a:alpha val="15000"/>
              </a:srgbClr>
            </a:solidFill>
            <a:ln w="5200"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BE84E3C4-BD5E-452C-8BB4-E2C12422A404}"/>
                </a:ext>
              </a:extLst>
            </p:cNvPr>
            <p:cNvSpPr/>
            <p:nvPr/>
          </p:nvSpPr>
          <p:spPr>
            <a:xfrm flipH="1">
              <a:off x="11948654" y="5611147"/>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610" y="424381"/>
                    <a:pt x="374582" y="421071"/>
                  </a:cubicBezTo>
                  <a:close/>
                </a:path>
              </a:pathLst>
            </a:custGeom>
            <a:solidFill>
              <a:srgbClr val="41C4E0">
                <a:alpha val="25000"/>
              </a:srgbClr>
            </a:solid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5B752611-4B88-4B4E-AD66-A952E791F1BD}"/>
                </a:ext>
              </a:extLst>
            </p:cNvPr>
            <p:cNvSpPr/>
            <p:nvPr/>
          </p:nvSpPr>
          <p:spPr>
            <a:xfrm flipH="1">
              <a:off x="11973596" y="5760441"/>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346"/>
                    <a:pt x="6673" y="420554"/>
                    <a:pt x="5683" y="412354"/>
                  </a:cubicBezTo>
                  <a:close/>
                </a:path>
              </a:pathLst>
            </a:custGeom>
            <a:solidFill>
              <a:srgbClr val="41C4E0">
                <a:alpha val="15000"/>
              </a:srgbClr>
            </a:solid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1ECB34A9-47AE-433B-8192-32670902BF2D}"/>
                </a:ext>
              </a:extLst>
            </p:cNvPr>
            <p:cNvSpPr/>
            <p:nvPr/>
          </p:nvSpPr>
          <p:spPr>
            <a:xfrm flipH="1">
              <a:off x="11975141" y="5450973"/>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296"/>
                    <a:pt x="6621" y="420554"/>
                    <a:pt x="5683" y="412354"/>
                  </a:cubicBezTo>
                  <a:close/>
                </a:path>
              </a:pathLst>
            </a:custGeom>
            <a:solidFill>
              <a:srgbClr val="92278D">
                <a:alpha val="15000"/>
              </a:srgbClr>
            </a:solid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1B62F0E6-20AB-4BC8-9E43-129BB3B69196}"/>
                </a:ext>
              </a:extLst>
            </p:cNvPr>
            <p:cNvSpPr/>
            <p:nvPr/>
          </p:nvSpPr>
          <p:spPr>
            <a:xfrm flipH="1">
              <a:off x="11975088" y="6070683"/>
              <a:ext cx="193073" cy="207337"/>
            </a:xfrm>
            <a:custGeom>
              <a:avLst/>
              <a:gdLst>
                <a:gd name="connsiteX0" fmla="*/ 21372 w 390997"/>
                <a:gd name="connsiteY0" fmla="*/ 2759 h 419882"/>
                <a:gd name="connsiteX1" fmla="*/ 385886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6"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1"/>
                    <a:pt x="21372" y="2759"/>
                  </a:cubicBezTo>
                  <a:close/>
                </a:path>
              </a:pathLst>
            </a:custGeom>
            <a:solidFill>
              <a:srgbClr val="E9C9D9">
                <a:alpha val="15000"/>
              </a:srgbClr>
            </a:solidFill>
            <a:ln w="5200"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C0C4F2DB-905C-493A-9442-97C1251BB2CD}"/>
                </a:ext>
              </a:extLst>
            </p:cNvPr>
            <p:cNvSpPr/>
            <p:nvPr/>
          </p:nvSpPr>
          <p:spPr>
            <a:xfrm flipH="1">
              <a:off x="11953722" y="5921128"/>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6"/>
                    <a:pt x="377911" y="423145"/>
                    <a:pt x="369726" y="419687"/>
                  </a:cubicBezTo>
                  <a:lnTo>
                    <a:pt x="11155" y="225059"/>
                  </a:lnTo>
                  <a:cubicBezTo>
                    <a:pt x="-1148" y="216810"/>
                    <a:pt x="-627" y="207573"/>
                    <a:pt x="11259" y="199768"/>
                  </a:cubicBezTo>
                  <a:lnTo>
                    <a:pt x="366233" y="4053"/>
                  </a:lnTo>
                  <a:cubicBezTo>
                    <a:pt x="373323" y="-936"/>
                    <a:pt x="386148" y="3856"/>
                    <a:pt x="387086" y="12055"/>
                  </a:cubicBezTo>
                  <a:close/>
                </a:path>
              </a:pathLst>
            </a:custGeom>
            <a:solidFill>
              <a:srgbClr val="E9C9D9">
                <a:alpha val="25000"/>
              </a:srgbClr>
            </a:solidFill>
            <a:ln w="5200" cap="flat">
              <a:noFill/>
              <a:prstDash val="solid"/>
              <a:miter/>
            </a:ln>
          </p:spPr>
          <p:txBody>
            <a:bodyPr rtlCol="0" anchor="ctr"/>
            <a:lstStyle/>
            <a:p>
              <a:endParaRPr lang="en-US"/>
            </a:p>
          </p:txBody>
        </p:sp>
      </p:grpSp>
      <p:grpSp>
        <p:nvGrpSpPr>
          <p:cNvPr id="104" name="Graphic 103">
            <a:extLst>
              <a:ext uri="{FF2B5EF4-FFF2-40B4-BE49-F238E27FC236}">
                <a16:creationId xmlns:a16="http://schemas.microsoft.com/office/drawing/2014/main" id="{B5612098-09DC-4B98-B010-8DB386E7809E}"/>
              </a:ext>
            </a:extLst>
          </p:cNvPr>
          <p:cNvGrpSpPr/>
          <p:nvPr/>
        </p:nvGrpSpPr>
        <p:grpSpPr>
          <a:xfrm>
            <a:off x="836612" y="1713961"/>
            <a:ext cx="3935414" cy="45719"/>
            <a:chOff x="30297" y="1698761"/>
            <a:chExt cx="6242543" cy="70725"/>
          </a:xfrm>
        </p:grpSpPr>
        <p:sp>
          <p:nvSpPr>
            <p:cNvPr id="105" name="Freeform: Shape 104">
              <a:extLst>
                <a:ext uri="{FF2B5EF4-FFF2-40B4-BE49-F238E27FC236}">
                  <a16:creationId xmlns:a16="http://schemas.microsoft.com/office/drawing/2014/main" id="{764B40BC-E9B5-4AD8-9CF6-386574B20EC1}"/>
                </a:ext>
              </a:extLst>
            </p:cNvPr>
            <p:cNvSpPr/>
            <p:nvPr/>
          </p:nvSpPr>
          <p:spPr>
            <a:xfrm>
              <a:off x="22212" y="1694640"/>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EE202E"/>
            </a:solidFill>
            <a:ln w="9525"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96EE4C3F-F42E-45D2-B723-7837179ED8A4}"/>
                </a:ext>
              </a:extLst>
            </p:cNvPr>
            <p:cNvSpPr/>
            <p:nvPr/>
          </p:nvSpPr>
          <p:spPr>
            <a:xfrm>
              <a:off x="803268" y="1694632"/>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F7941D"/>
            </a:solidFill>
            <a:ln w="9525"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A268AF26-DC92-4E38-8E19-8D0AD4696F88}"/>
                </a:ext>
              </a:extLst>
            </p:cNvPr>
            <p:cNvSpPr/>
            <p:nvPr/>
          </p:nvSpPr>
          <p:spPr>
            <a:xfrm>
              <a:off x="1584797" y="1694654"/>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EBE70E"/>
            </a:solidFill>
            <a:ln w="952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2554093F-22A7-4777-829A-813025480184}"/>
                </a:ext>
              </a:extLst>
            </p:cNvPr>
            <p:cNvSpPr/>
            <p:nvPr/>
          </p:nvSpPr>
          <p:spPr>
            <a:xfrm>
              <a:off x="2365855" y="1694643"/>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009247"/>
            </a:solid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D14CC2D8-E31E-42D4-89C7-2AD94E730318}"/>
                </a:ext>
              </a:extLst>
            </p:cNvPr>
            <p:cNvSpPr/>
            <p:nvPr/>
          </p:nvSpPr>
          <p:spPr>
            <a:xfrm>
              <a:off x="3146913" y="1694637"/>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3B549A"/>
            </a:solidFill>
            <a:ln w="9525" cap="flat">
              <a:noFill/>
              <a:prstDash val="solid"/>
              <a:miter/>
            </a:ln>
          </p:spPr>
          <p:txBody>
            <a:bodyPr rtlCol="0" anchor="ctr"/>
            <a:lstStyle/>
            <a:p>
              <a:endParaRPr lang="en-US" dirty="0"/>
            </a:p>
          </p:txBody>
        </p:sp>
        <p:sp>
          <p:nvSpPr>
            <p:cNvPr id="110" name="Freeform: Shape 109">
              <a:extLst>
                <a:ext uri="{FF2B5EF4-FFF2-40B4-BE49-F238E27FC236}">
                  <a16:creationId xmlns:a16="http://schemas.microsoft.com/office/drawing/2014/main" id="{C7B72F41-FED5-4186-AB41-B3EF8EA48648}"/>
                </a:ext>
              </a:extLst>
            </p:cNvPr>
            <p:cNvSpPr/>
            <p:nvPr/>
          </p:nvSpPr>
          <p:spPr>
            <a:xfrm>
              <a:off x="3924443" y="1694643"/>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93268F"/>
            </a:solidFill>
            <a:ln w="9525" cap="flat">
              <a:noFill/>
              <a:prstDash val="solid"/>
              <a:miter/>
            </a:ln>
          </p:spPr>
          <p:txBody>
            <a:bodyPr rtlCol="0" anchor="ctr"/>
            <a:lstStyle/>
            <a:p>
              <a:endParaRPr lang="en-US" dirty="0"/>
            </a:p>
          </p:txBody>
        </p:sp>
        <p:sp>
          <p:nvSpPr>
            <p:cNvPr id="111" name="Freeform: Shape 110">
              <a:extLst>
                <a:ext uri="{FF2B5EF4-FFF2-40B4-BE49-F238E27FC236}">
                  <a16:creationId xmlns:a16="http://schemas.microsoft.com/office/drawing/2014/main" id="{69B6972A-1E36-4432-A180-71E8436FCAFC}"/>
                </a:ext>
              </a:extLst>
            </p:cNvPr>
            <p:cNvSpPr/>
            <p:nvPr/>
          </p:nvSpPr>
          <p:spPr>
            <a:xfrm>
              <a:off x="4705500" y="1694637"/>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40C4E0"/>
            </a:solidFill>
            <a:ln w="952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13FFA2DD-3ADA-4F34-87BF-5234D92FC97F}"/>
                </a:ext>
              </a:extLst>
            </p:cNvPr>
            <p:cNvSpPr/>
            <p:nvPr/>
          </p:nvSpPr>
          <p:spPr>
            <a:xfrm>
              <a:off x="5486558" y="1694681"/>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E9C9D8"/>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5786329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FAE16-44B4-420D-A13D-30BBB97AE51B}"/>
              </a:ext>
            </a:extLst>
          </p:cNvPr>
          <p:cNvSpPr>
            <a:spLocks noGrp="1"/>
          </p:cNvSpPr>
          <p:nvPr>
            <p:ph type="title"/>
          </p:nvPr>
        </p:nvSpPr>
        <p:spPr>
          <a:xfrm>
            <a:off x="839788" y="33253"/>
            <a:ext cx="3932237" cy="1600200"/>
          </a:xfrm>
        </p:spPr>
        <p:txBody>
          <a:bodyPr anchor="b"/>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EAC78400-5166-4F58-A773-CADB97D8E49B}"/>
              </a:ext>
            </a:extLst>
          </p:cNvPr>
          <p:cNvSpPr>
            <a:spLocks noGrp="1"/>
          </p:cNvSpPr>
          <p:nvPr>
            <p:ph type="pic" idx="1" hasCustomPrompt="1"/>
          </p:nvPr>
        </p:nvSpPr>
        <p:spPr>
          <a:xfrm>
            <a:off x="5183188" y="563478"/>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to Insert Picture</a:t>
            </a:r>
          </a:p>
        </p:txBody>
      </p:sp>
      <p:sp>
        <p:nvSpPr>
          <p:cNvPr id="4" name="Text Placeholder 3">
            <a:extLst>
              <a:ext uri="{FF2B5EF4-FFF2-40B4-BE49-F238E27FC236}">
                <a16:creationId xmlns:a16="http://schemas.microsoft.com/office/drawing/2014/main" id="{1867414E-0F5B-4ADC-9D51-F516929E0AF9}"/>
              </a:ext>
            </a:extLst>
          </p:cNvPr>
          <p:cNvSpPr>
            <a:spLocks noGrp="1"/>
          </p:cNvSpPr>
          <p:nvPr>
            <p:ph type="body" sz="half" idx="2"/>
          </p:nvPr>
        </p:nvSpPr>
        <p:spPr>
          <a:xfrm>
            <a:off x="839788" y="1821751"/>
            <a:ext cx="3932237" cy="362329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a:extLst>
              <a:ext uri="{FF2B5EF4-FFF2-40B4-BE49-F238E27FC236}">
                <a16:creationId xmlns:a16="http://schemas.microsoft.com/office/drawing/2014/main" id="{CFEEA1C9-7868-4025-A867-7223A4067738}"/>
              </a:ext>
            </a:extLst>
          </p:cNvPr>
          <p:cNvSpPr>
            <a:spLocks noGrp="1"/>
          </p:cNvSpPr>
          <p:nvPr>
            <p:ph type="sldNum" sz="quarter" idx="12"/>
          </p:nvPr>
        </p:nvSpPr>
        <p:spPr/>
        <p:txBody>
          <a:bodyPr/>
          <a:lstStyle/>
          <a:p>
            <a:fld id="{CFD22C3C-9CA1-419B-857D-33C58025B444}" type="slidenum">
              <a:rPr lang="en-US" smtClean="0"/>
              <a:t>‹#›</a:t>
            </a:fld>
            <a:endParaRPr lang="en-US"/>
          </a:p>
        </p:txBody>
      </p:sp>
      <p:grpSp>
        <p:nvGrpSpPr>
          <p:cNvPr id="139" name="Group 138">
            <a:extLst>
              <a:ext uri="{FF2B5EF4-FFF2-40B4-BE49-F238E27FC236}">
                <a16:creationId xmlns:a16="http://schemas.microsoft.com/office/drawing/2014/main" id="{3423E669-E977-4D4F-8CFC-BC280AA64D65}"/>
              </a:ext>
            </a:extLst>
          </p:cNvPr>
          <p:cNvGrpSpPr/>
          <p:nvPr/>
        </p:nvGrpSpPr>
        <p:grpSpPr>
          <a:xfrm>
            <a:off x="11418335" y="599574"/>
            <a:ext cx="751037" cy="5254499"/>
            <a:chOff x="11418335" y="1023521"/>
            <a:chExt cx="751037" cy="5254499"/>
          </a:xfrm>
        </p:grpSpPr>
        <p:sp>
          <p:nvSpPr>
            <p:cNvPr id="8" name="Freeform: Shape 7">
              <a:extLst>
                <a:ext uri="{FF2B5EF4-FFF2-40B4-BE49-F238E27FC236}">
                  <a16:creationId xmlns:a16="http://schemas.microsoft.com/office/drawing/2014/main" id="{A709D566-D513-40E8-A327-065D49FD59FB}"/>
                </a:ext>
              </a:extLst>
            </p:cNvPr>
            <p:cNvSpPr/>
            <p:nvPr/>
          </p:nvSpPr>
          <p:spPr>
            <a:xfrm flipH="1">
              <a:off x="11421012" y="1023521"/>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558" y="424331"/>
                    <a:pt x="374582" y="421071"/>
                  </a:cubicBezTo>
                  <a:close/>
                </a:path>
              </a:pathLst>
            </a:custGeom>
            <a:solidFill>
              <a:srgbClr val="EE202E"/>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5AF75FE-6934-4EFB-8FAC-16EB0867CF24}"/>
                </a:ext>
              </a:extLst>
            </p:cNvPr>
            <p:cNvSpPr/>
            <p:nvPr/>
          </p:nvSpPr>
          <p:spPr>
            <a:xfrm flipH="1">
              <a:off x="11445980" y="1172791"/>
              <a:ext cx="193073" cy="209776"/>
            </a:xfrm>
            <a:custGeom>
              <a:avLst/>
              <a:gdLst>
                <a:gd name="connsiteX0" fmla="*/ 5683 w 390997"/>
                <a:gd name="connsiteY0" fmla="*/ 412354 h 424822"/>
                <a:gd name="connsiteX1" fmla="*/ 3963 w 390997"/>
                <a:gd name="connsiteY1" fmla="*/ 15688 h 424822"/>
                <a:gd name="connsiteX2" fmla="*/ 23043 w 390997"/>
                <a:gd name="connsiteY2" fmla="*/ 4722 h 424822"/>
                <a:gd name="connsiteX3" fmla="*/ 381614 w 390997"/>
                <a:gd name="connsiteY3" fmla="*/ 199350 h 424822"/>
                <a:gd name="connsiteX4" fmla="*/ 381509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8"/>
                  </a:lnTo>
                  <a:cubicBezTo>
                    <a:pt x="3024" y="7044"/>
                    <a:pt x="14858" y="1264"/>
                    <a:pt x="23043" y="4722"/>
                  </a:cubicBezTo>
                  <a:lnTo>
                    <a:pt x="381614" y="199350"/>
                  </a:lnTo>
                  <a:cubicBezTo>
                    <a:pt x="393917" y="207599"/>
                    <a:pt x="393396" y="216837"/>
                    <a:pt x="381509" y="224642"/>
                  </a:cubicBezTo>
                  <a:lnTo>
                    <a:pt x="26536" y="420356"/>
                  </a:lnTo>
                  <a:cubicBezTo>
                    <a:pt x="19446" y="425345"/>
                    <a:pt x="6673" y="420603"/>
                    <a:pt x="5683" y="412354"/>
                  </a:cubicBezTo>
                  <a:close/>
                </a:path>
              </a:pathLst>
            </a:custGeom>
            <a:solidFill>
              <a:srgbClr val="EE202E">
                <a:alpha val="70000"/>
              </a:srgbClr>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8F7C0A3A-2F46-41BD-ACA8-68D8D484729E}"/>
                </a:ext>
              </a:extLst>
            </p:cNvPr>
            <p:cNvSpPr/>
            <p:nvPr/>
          </p:nvSpPr>
          <p:spPr>
            <a:xfrm flipH="1">
              <a:off x="11442529" y="2395680"/>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3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3"/>
                  </a:lnTo>
                  <a:cubicBezTo>
                    <a:pt x="16836" y="423629"/>
                    <a:pt x="3386" y="418640"/>
                    <a:pt x="2135" y="404957"/>
                  </a:cubicBezTo>
                  <a:lnTo>
                    <a:pt x="3699" y="15800"/>
                  </a:lnTo>
                  <a:cubicBezTo>
                    <a:pt x="2656" y="7649"/>
                    <a:pt x="13343" y="-501"/>
                    <a:pt x="21372" y="2759"/>
                  </a:cubicBezTo>
                  <a:close/>
                </a:path>
              </a:pathLst>
            </a:custGeom>
            <a:solidFill>
              <a:srgbClr val="3B549A">
                <a:alpha val="70000"/>
              </a:srgbClr>
            </a:solidFill>
            <a:ln w="520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495ED7A-F0DA-4E8C-A9B4-1697A5688439}"/>
                </a:ext>
              </a:extLst>
            </p:cNvPr>
            <p:cNvSpPr/>
            <p:nvPr/>
          </p:nvSpPr>
          <p:spPr>
            <a:xfrm flipH="1">
              <a:off x="11423711" y="2246111"/>
              <a:ext cx="190499" cy="207337"/>
            </a:xfrm>
            <a:custGeom>
              <a:avLst/>
              <a:gdLst>
                <a:gd name="connsiteX0" fmla="*/ 387086 w 385784"/>
                <a:gd name="connsiteY0" fmla="*/ 12034 h 419882"/>
                <a:gd name="connsiteX1" fmla="*/ 388806 w 385784"/>
                <a:gd name="connsiteY1" fmla="*/ 408699 h 419882"/>
                <a:gd name="connsiteX2" fmla="*/ 369726 w 385784"/>
                <a:gd name="connsiteY2" fmla="*/ 419666 h 419882"/>
                <a:gd name="connsiteX3" fmla="*/ 11155 w 385784"/>
                <a:gd name="connsiteY3" fmla="*/ 225038 h 419882"/>
                <a:gd name="connsiteX4" fmla="*/ 11259 w 385784"/>
                <a:gd name="connsiteY4" fmla="*/ 199746 h 419882"/>
                <a:gd name="connsiteX5" fmla="*/ 366233 w 385784"/>
                <a:gd name="connsiteY5" fmla="*/ 4032 h 419882"/>
                <a:gd name="connsiteX6" fmla="*/ 387086 w 385784"/>
                <a:gd name="connsiteY6" fmla="*/ 1203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34"/>
                  </a:moveTo>
                  <a:lnTo>
                    <a:pt x="388806" y="408699"/>
                  </a:lnTo>
                  <a:cubicBezTo>
                    <a:pt x="389745" y="417344"/>
                    <a:pt x="377911" y="423123"/>
                    <a:pt x="369726" y="419666"/>
                  </a:cubicBezTo>
                  <a:lnTo>
                    <a:pt x="11155" y="225038"/>
                  </a:lnTo>
                  <a:cubicBezTo>
                    <a:pt x="-1148" y="216788"/>
                    <a:pt x="-627" y="207551"/>
                    <a:pt x="11259" y="199746"/>
                  </a:cubicBezTo>
                  <a:lnTo>
                    <a:pt x="366233" y="4032"/>
                  </a:lnTo>
                  <a:cubicBezTo>
                    <a:pt x="373323" y="-908"/>
                    <a:pt x="386096" y="3834"/>
                    <a:pt x="387086" y="12034"/>
                  </a:cubicBezTo>
                  <a:close/>
                </a:path>
              </a:pathLst>
            </a:custGeom>
            <a:solidFill>
              <a:srgbClr val="3B549A"/>
            </a:solidFill>
            <a:ln w="520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2F503B6E-A197-4E2C-9376-EA36B0C5791C}"/>
                </a:ext>
              </a:extLst>
            </p:cNvPr>
            <p:cNvSpPr/>
            <p:nvPr/>
          </p:nvSpPr>
          <p:spPr>
            <a:xfrm flipH="1">
              <a:off x="11422167" y="2555589"/>
              <a:ext cx="193073" cy="207337"/>
            </a:xfrm>
            <a:custGeom>
              <a:avLst/>
              <a:gdLst>
                <a:gd name="connsiteX0" fmla="*/ 392299 w 390997"/>
                <a:gd name="connsiteY0" fmla="*/ 12064 h 419882"/>
                <a:gd name="connsiteX1" fmla="*/ 388806 w 390997"/>
                <a:gd name="connsiteY1" fmla="*/ 408729 h 419882"/>
                <a:gd name="connsiteX2" fmla="*/ 369726 w 390997"/>
                <a:gd name="connsiteY2" fmla="*/ 419696 h 419882"/>
                <a:gd name="connsiteX3" fmla="*/ 11155 w 390997"/>
                <a:gd name="connsiteY3" fmla="*/ 225068 h 419882"/>
                <a:gd name="connsiteX4" fmla="*/ 11259 w 390997"/>
                <a:gd name="connsiteY4" fmla="*/ 199776 h 419882"/>
                <a:gd name="connsiteX5" fmla="*/ 366233 w 390997"/>
                <a:gd name="connsiteY5" fmla="*/ 4061 h 419882"/>
                <a:gd name="connsiteX6" fmla="*/ 392299 w 390997"/>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92299" y="12064"/>
                  </a:moveTo>
                  <a:lnTo>
                    <a:pt x="388806" y="408729"/>
                  </a:lnTo>
                  <a:cubicBezTo>
                    <a:pt x="389745" y="417374"/>
                    <a:pt x="377911" y="423154"/>
                    <a:pt x="369726" y="419696"/>
                  </a:cubicBezTo>
                  <a:lnTo>
                    <a:pt x="11155" y="225068"/>
                  </a:lnTo>
                  <a:cubicBezTo>
                    <a:pt x="-1148" y="216818"/>
                    <a:pt x="-627" y="207581"/>
                    <a:pt x="11259" y="199776"/>
                  </a:cubicBezTo>
                  <a:lnTo>
                    <a:pt x="366233" y="4061"/>
                  </a:lnTo>
                  <a:cubicBezTo>
                    <a:pt x="373323" y="-928"/>
                    <a:pt x="391309" y="3815"/>
                    <a:pt x="392299" y="12064"/>
                  </a:cubicBezTo>
                  <a:close/>
                </a:path>
              </a:pathLst>
            </a:custGeom>
            <a:solidFill>
              <a:srgbClr val="92278D"/>
            </a:solidFill>
            <a:ln w="520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1C5C4137-3B76-43C3-977D-25DF033AA072}"/>
                </a:ext>
              </a:extLst>
            </p:cNvPr>
            <p:cNvSpPr/>
            <p:nvPr/>
          </p:nvSpPr>
          <p:spPr>
            <a:xfrm flipH="1">
              <a:off x="11444898" y="1478179"/>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2"/>
                    <a:pt x="21372" y="2759"/>
                  </a:cubicBezTo>
                  <a:close/>
                </a:path>
              </a:pathLst>
            </a:custGeom>
            <a:solidFill>
              <a:srgbClr val="F79520">
                <a:alpha val="70000"/>
              </a:srgbClr>
            </a:solidFill>
            <a:ln w="520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44A24DD8-F7F8-4A08-A91F-DABDD67AA392}"/>
                </a:ext>
              </a:extLst>
            </p:cNvPr>
            <p:cNvSpPr/>
            <p:nvPr/>
          </p:nvSpPr>
          <p:spPr>
            <a:xfrm flipH="1">
              <a:off x="11424561" y="1638088"/>
              <a:ext cx="190499" cy="207337"/>
            </a:xfrm>
            <a:custGeom>
              <a:avLst/>
              <a:gdLst>
                <a:gd name="connsiteX0" fmla="*/ 387086 w 385784"/>
                <a:gd name="connsiteY0" fmla="*/ 12064 h 419882"/>
                <a:gd name="connsiteX1" fmla="*/ 388806 w 385784"/>
                <a:gd name="connsiteY1" fmla="*/ 408729 h 419882"/>
                <a:gd name="connsiteX2" fmla="*/ 369726 w 385784"/>
                <a:gd name="connsiteY2" fmla="*/ 419696 h 419882"/>
                <a:gd name="connsiteX3" fmla="*/ 11155 w 385784"/>
                <a:gd name="connsiteY3" fmla="*/ 225068 h 419882"/>
                <a:gd name="connsiteX4" fmla="*/ 11259 w 385784"/>
                <a:gd name="connsiteY4" fmla="*/ 199776 h 419882"/>
                <a:gd name="connsiteX5" fmla="*/ 366233 w 385784"/>
                <a:gd name="connsiteY5" fmla="*/ 4061 h 419882"/>
                <a:gd name="connsiteX6" fmla="*/ 387086 w 385784"/>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86148" y="3814"/>
                    <a:pt x="387086" y="12064"/>
                  </a:cubicBezTo>
                  <a:close/>
                </a:path>
              </a:pathLst>
            </a:custGeom>
            <a:solidFill>
              <a:srgbClr val="EBE711"/>
            </a:solidFill>
            <a:ln w="520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F11CC439-2C5B-4FCA-A76E-A8B1C15BB412}"/>
                </a:ext>
              </a:extLst>
            </p:cNvPr>
            <p:cNvSpPr/>
            <p:nvPr/>
          </p:nvSpPr>
          <p:spPr>
            <a:xfrm flipH="1">
              <a:off x="11424922" y="1336429"/>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5"/>
                    <a:pt x="377911" y="423145"/>
                    <a:pt x="369726" y="419687"/>
                  </a:cubicBezTo>
                  <a:lnTo>
                    <a:pt x="11155" y="225059"/>
                  </a:lnTo>
                  <a:cubicBezTo>
                    <a:pt x="-1148" y="216810"/>
                    <a:pt x="-627" y="207572"/>
                    <a:pt x="11259" y="199768"/>
                  </a:cubicBezTo>
                  <a:lnTo>
                    <a:pt x="366233" y="4053"/>
                  </a:lnTo>
                  <a:cubicBezTo>
                    <a:pt x="373323" y="-936"/>
                    <a:pt x="386148" y="3855"/>
                    <a:pt x="387086" y="12055"/>
                  </a:cubicBezTo>
                  <a:close/>
                </a:path>
              </a:pathLst>
            </a:custGeom>
            <a:solidFill>
              <a:srgbClr val="F79520"/>
            </a:solidFill>
            <a:ln w="520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B5B32076-29A9-43F9-8A90-A9C7BFB0A75C}"/>
                </a:ext>
              </a:extLst>
            </p:cNvPr>
            <p:cNvSpPr/>
            <p:nvPr/>
          </p:nvSpPr>
          <p:spPr>
            <a:xfrm flipH="1">
              <a:off x="11421063" y="1935072"/>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49"/>
                    <a:pt x="380835" y="422649"/>
                    <a:pt x="372807" y="419389"/>
                  </a:cubicBezTo>
                  <a:close/>
                </a:path>
              </a:pathLst>
            </a:custGeom>
            <a:solidFill>
              <a:srgbClr val="019247"/>
            </a:solidFill>
            <a:ln w="520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F6298187-2CA7-4D93-A602-3716A7DC98C5}"/>
                </a:ext>
              </a:extLst>
            </p:cNvPr>
            <p:cNvSpPr/>
            <p:nvPr/>
          </p:nvSpPr>
          <p:spPr>
            <a:xfrm flipH="1">
              <a:off x="11446004" y="2084341"/>
              <a:ext cx="190499" cy="207337"/>
            </a:xfrm>
            <a:custGeom>
              <a:avLst/>
              <a:gdLst>
                <a:gd name="connsiteX0" fmla="*/ 3908 w 385784"/>
                <a:gd name="connsiteY0" fmla="*/ 410671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1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1"/>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46" y="418872"/>
                    <a:pt x="3908" y="410671"/>
                  </a:cubicBezTo>
                  <a:close/>
                </a:path>
              </a:pathLst>
            </a:custGeom>
            <a:solidFill>
              <a:srgbClr val="019247">
                <a:alpha val="70000"/>
              </a:srgbClr>
            </a:solidFill>
            <a:ln w="520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1BC8147-3F36-4888-928C-FEF5A9765F06}"/>
                </a:ext>
              </a:extLst>
            </p:cNvPr>
            <p:cNvSpPr/>
            <p:nvPr/>
          </p:nvSpPr>
          <p:spPr>
            <a:xfrm flipH="1">
              <a:off x="11447575" y="1777313"/>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98" y="418872"/>
                    <a:pt x="3908" y="410672"/>
                  </a:cubicBezTo>
                  <a:close/>
                </a:path>
              </a:pathLst>
            </a:custGeom>
            <a:solidFill>
              <a:srgbClr val="EBE711">
                <a:alpha val="70000"/>
              </a:srgbClr>
            </a:solidFill>
            <a:ln w="5200"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49505F4-B361-47BC-BC04-9C98F4F7C001}"/>
                </a:ext>
              </a:extLst>
            </p:cNvPr>
            <p:cNvSpPr/>
            <p:nvPr/>
          </p:nvSpPr>
          <p:spPr>
            <a:xfrm flipH="1">
              <a:off x="11705118" y="1919855"/>
              <a:ext cx="193073" cy="207337"/>
            </a:xfrm>
            <a:custGeom>
              <a:avLst/>
              <a:gdLst>
                <a:gd name="connsiteX0" fmla="*/ 19879 w 390997"/>
                <a:gd name="connsiteY0" fmla="*/ 2759 h 419882"/>
                <a:gd name="connsiteX1" fmla="*/ 384392 w 390997"/>
                <a:gd name="connsiteY1" fmla="*/ 197732 h 419882"/>
                <a:gd name="connsiteX2" fmla="*/ 385018 w 390997"/>
                <a:gd name="connsiteY2" fmla="*/ 218825 h 419882"/>
                <a:gd name="connsiteX3" fmla="*/ 29002 w 390997"/>
                <a:gd name="connsiteY3" fmla="*/ 417652 h 419882"/>
                <a:gd name="connsiteX4" fmla="*/ 5855 w 390997"/>
                <a:gd name="connsiteY4" fmla="*/ 405006 h 419882"/>
                <a:gd name="connsiteX5" fmla="*/ 2205 w 390997"/>
                <a:gd name="connsiteY5" fmla="*/ 15849 h 419882"/>
                <a:gd name="connsiteX6" fmla="*/ 19879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19879" y="2759"/>
                  </a:moveTo>
                  <a:lnTo>
                    <a:pt x="384392" y="197732"/>
                  </a:lnTo>
                  <a:cubicBezTo>
                    <a:pt x="392786" y="201239"/>
                    <a:pt x="392212" y="213836"/>
                    <a:pt x="385018" y="218825"/>
                  </a:cubicBezTo>
                  <a:lnTo>
                    <a:pt x="29002" y="417652"/>
                  </a:lnTo>
                  <a:cubicBezTo>
                    <a:pt x="15343" y="423678"/>
                    <a:pt x="7106" y="418689"/>
                    <a:pt x="5855" y="405006"/>
                  </a:cubicBezTo>
                  <a:lnTo>
                    <a:pt x="2205" y="15849"/>
                  </a:lnTo>
                  <a:cubicBezTo>
                    <a:pt x="1163" y="7649"/>
                    <a:pt x="11850" y="-502"/>
                    <a:pt x="19879" y="2759"/>
                  </a:cubicBezTo>
                  <a:close/>
                </a:path>
              </a:pathLst>
            </a:custGeom>
            <a:solidFill>
              <a:srgbClr val="EBE711">
                <a:alpha val="35000"/>
              </a:srgbClr>
            </a:solidFill>
            <a:ln w="520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683F49C-52B8-4291-8188-0695C6CB3DAA}"/>
                </a:ext>
              </a:extLst>
            </p:cNvPr>
            <p:cNvSpPr/>
            <p:nvPr/>
          </p:nvSpPr>
          <p:spPr>
            <a:xfrm flipH="1">
              <a:off x="11684489" y="1782492"/>
              <a:ext cx="190499" cy="207337"/>
            </a:xfrm>
            <a:custGeom>
              <a:avLst/>
              <a:gdLst>
                <a:gd name="connsiteX0" fmla="*/ 387086 w 385784"/>
                <a:gd name="connsiteY0" fmla="*/ 12064 h 419882"/>
                <a:gd name="connsiteX1" fmla="*/ 388806 w 385784"/>
                <a:gd name="connsiteY1" fmla="*/ 408729 h 419882"/>
                <a:gd name="connsiteX2" fmla="*/ 369726 w 385784"/>
                <a:gd name="connsiteY2" fmla="*/ 419696 h 419882"/>
                <a:gd name="connsiteX3" fmla="*/ 11155 w 385784"/>
                <a:gd name="connsiteY3" fmla="*/ 225068 h 419882"/>
                <a:gd name="connsiteX4" fmla="*/ 11259 w 385784"/>
                <a:gd name="connsiteY4" fmla="*/ 199776 h 419882"/>
                <a:gd name="connsiteX5" fmla="*/ 366233 w 385784"/>
                <a:gd name="connsiteY5" fmla="*/ 4061 h 419882"/>
                <a:gd name="connsiteX6" fmla="*/ 387086 w 385784"/>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86096" y="3814"/>
                    <a:pt x="387086" y="12064"/>
                  </a:cubicBezTo>
                  <a:close/>
                </a:path>
              </a:pathLst>
            </a:custGeom>
            <a:solidFill>
              <a:srgbClr val="EBE711">
                <a:alpha val="50000"/>
              </a:srgbClr>
            </a:solidFill>
            <a:ln w="520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6CA5325F-8F58-4211-8116-0A1AE1904E50}"/>
                </a:ext>
              </a:extLst>
            </p:cNvPr>
            <p:cNvSpPr/>
            <p:nvPr/>
          </p:nvSpPr>
          <p:spPr>
            <a:xfrm flipH="1">
              <a:off x="11682945" y="2084642"/>
              <a:ext cx="193073" cy="207337"/>
            </a:xfrm>
            <a:custGeom>
              <a:avLst/>
              <a:gdLst>
                <a:gd name="connsiteX0" fmla="*/ 392299 w 390997"/>
                <a:gd name="connsiteY0" fmla="*/ 12064 h 419882"/>
                <a:gd name="connsiteX1" fmla="*/ 388806 w 390997"/>
                <a:gd name="connsiteY1" fmla="*/ 408729 h 419882"/>
                <a:gd name="connsiteX2" fmla="*/ 369726 w 390997"/>
                <a:gd name="connsiteY2" fmla="*/ 419696 h 419882"/>
                <a:gd name="connsiteX3" fmla="*/ 11155 w 390997"/>
                <a:gd name="connsiteY3" fmla="*/ 225068 h 419882"/>
                <a:gd name="connsiteX4" fmla="*/ 11259 w 390997"/>
                <a:gd name="connsiteY4" fmla="*/ 199776 h 419882"/>
                <a:gd name="connsiteX5" fmla="*/ 366233 w 390997"/>
                <a:gd name="connsiteY5" fmla="*/ 4061 h 419882"/>
                <a:gd name="connsiteX6" fmla="*/ 392299 w 390997"/>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92299"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91361" y="3814"/>
                    <a:pt x="392299" y="12064"/>
                  </a:cubicBezTo>
                  <a:close/>
                </a:path>
              </a:pathLst>
            </a:custGeom>
            <a:solidFill>
              <a:srgbClr val="019247">
                <a:alpha val="50000"/>
              </a:srgbClr>
            </a:solidFill>
            <a:ln w="520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65C1E6D-E085-435A-9E51-3CB8A3CB5C40}"/>
                </a:ext>
              </a:extLst>
            </p:cNvPr>
            <p:cNvSpPr/>
            <p:nvPr/>
          </p:nvSpPr>
          <p:spPr>
            <a:xfrm flipH="1">
              <a:off x="11418335" y="2868842"/>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610" y="424381"/>
                    <a:pt x="374582" y="421071"/>
                  </a:cubicBezTo>
                  <a:close/>
                </a:path>
              </a:pathLst>
            </a:custGeom>
            <a:solidFill>
              <a:srgbClr val="41C4E0"/>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429B7025-3E3D-4F1F-9C2A-B5F177295BAC}"/>
                </a:ext>
              </a:extLst>
            </p:cNvPr>
            <p:cNvSpPr/>
            <p:nvPr/>
          </p:nvSpPr>
          <p:spPr>
            <a:xfrm flipH="1">
              <a:off x="11443277" y="3018136"/>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346"/>
                    <a:pt x="6673" y="420554"/>
                    <a:pt x="5683" y="412354"/>
                  </a:cubicBezTo>
                  <a:close/>
                </a:path>
              </a:pathLst>
            </a:custGeom>
            <a:solidFill>
              <a:srgbClr val="41C4E0">
                <a:alpha val="70000"/>
              </a:srgbClr>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9F3526E0-000E-4F84-9464-411DE7136C12}"/>
                </a:ext>
              </a:extLst>
            </p:cNvPr>
            <p:cNvSpPr/>
            <p:nvPr/>
          </p:nvSpPr>
          <p:spPr>
            <a:xfrm flipH="1">
              <a:off x="11444822" y="2708668"/>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296"/>
                    <a:pt x="6621" y="420554"/>
                    <a:pt x="5683" y="412354"/>
                  </a:cubicBezTo>
                  <a:close/>
                </a:path>
              </a:pathLst>
            </a:custGeom>
            <a:solidFill>
              <a:srgbClr val="92278D">
                <a:alpha val="70000"/>
              </a:srgbClr>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7853F242-D068-4DBD-87AD-E5E9B224D9C8}"/>
                </a:ext>
              </a:extLst>
            </p:cNvPr>
            <p:cNvSpPr/>
            <p:nvPr/>
          </p:nvSpPr>
          <p:spPr>
            <a:xfrm flipH="1">
              <a:off x="11702390" y="2858528"/>
              <a:ext cx="195648" cy="209776"/>
            </a:xfrm>
            <a:custGeom>
              <a:avLst/>
              <a:gdLst>
                <a:gd name="connsiteX0" fmla="*/ 21654 w 396210"/>
                <a:gd name="connsiteY0" fmla="*/ 4441 h 424822"/>
                <a:gd name="connsiteX1" fmla="*/ 386168 w 396210"/>
                <a:gd name="connsiteY1" fmla="*/ 199414 h 424822"/>
                <a:gd name="connsiteX2" fmla="*/ 386793 w 396210"/>
                <a:gd name="connsiteY2" fmla="*/ 220507 h 424822"/>
                <a:gd name="connsiteX3" fmla="*/ 30777 w 396210"/>
                <a:gd name="connsiteY3" fmla="*/ 419285 h 424822"/>
                <a:gd name="connsiteX4" fmla="*/ 7630 w 396210"/>
                <a:gd name="connsiteY4" fmla="*/ 406639 h 424822"/>
                <a:gd name="connsiteX5" fmla="*/ 3981 w 396210"/>
                <a:gd name="connsiteY5" fmla="*/ 17482 h 424822"/>
                <a:gd name="connsiteX6" fmla="*/ 21654 w 396210"/>
                <a:gd name="connsiteY6" fmla="*/ 444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21654" y="4441"/>
                  </a:moveTo>
                  <a:lnTo>
                    <a:pt x="386168" y="199414"/>
                  </a:lnTo>
                  <a:cubicBezTo>
                    <a:pt x="394561" y="202922"/>
                    <a:pt x="393988" y="215518"/>
                    <a:pt x="386793" y="220507"/>
                  </a:cubicBezTo>
                  <a:lnTo>
                    <a:pt x="30777" y="419285"/>
                  </a:lnTo>
                  <a:cubicBezTo>
                    <a:pt x="17118" y="425311"/>
                    <a:pt x="8881" y="420322"/>
                    <a:pt x="7630" y="406639"/>
                  </a:cubicBezTo>
                  <a:lnTo>
                    <a:pt x="3981" y="17482"/>
                  </a:lnTo>
                  <a:cubicBezTo>
                    <a:pt x="2938" y="9331"/>
                    <a:pt x="13625" y="1181"/>
                    <a:pt x="21654" y="4441"/>
                  </a:cubicBezTo>
                  <a:close/>
                </a:path>
              </a:pathLst>
            </a:custGeom>
            <a:solidFill>
              <a:srgbClr val="92278D">
                <a:alpha val="35000"/>
              </a:srgbClr>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607884E3-0A4E-4B23-9DBA-9DDD04D521B9}"/>
                </a:ext>
              </a:extLst>
            </p:cNvPr>
            <p:cNvSpPr/>
            <p:nvPr/>
          </p:nvSpPr>
          <p:spPr>
            <a:xfrm flipH="1">
              <a:off x="11681762" y="2708959"/>
              <a:ext cx="193073" cy="209776"/>
            </a:xfrm>
            <a:custGeom>
              <a:avLst/>
              <a:gdLst>
                <a:gd name="connsiteX0" fmla="*/ 388861 w 390997"/>
                <a:gd name="connsiteY0" fmla="*/ 13716 h 424822"/>
                <a:gd name="connsiteX1" fmla="*/ 390582 w 390997"/>
                <a:gd name="connsiteY1" fmla="*/ 410381 h 424822"/>
                <a:gd name="connsiteX2" fmla="*/ 371501 w 390997"/>
                <a:gd name="connsiteY2" fmla="*/ 421348 h 424822"/>
                <a:gd name="connsiteX3" fmla="*/ 12930 w 390997"/>
                <a:gd name="connsiteY3" fmla="*/ 226720 h 424822"/>
                <a:gd name="connsiteX4" fmla="*/ 13035 w 390997"/>
                <a:gd name="connsiteY4" fmla="*/ 201428 h 424822"/>
                <a:gd name="connsiteX5" fmla="*/ 368008 w 390997"/>
                <a:gd name="connsiteY5" fmla="*/ 5714 h 424822"/>
                <a:gd name="connsiteX6" fmla="*/ 388861 w 390997"/>
                <a:gd name="connsiteY6" fmla="*/ 13716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388861" y="13716"/>
                  </a:moveTo>
                  <a:lnTo>
                    <a:pt x="390582" y="410381"/>
                  </a:lnTo>
                  <a:cubicBezTo>
                    <a:pt x="391520" y="419026"/>
                    <a:pt x="379686" y="424805"/>
                    <a:pt x="371501" y="421348"/>
                  </a:cubicBezTo>
                  <a:lnTo>
                    <a:pt x="12930" y="226720"/>
                  </a:lnTo>
                  <a:cubicBezTo>
                    <a:pt x="627" y="218471"/>
                    <a:pt x="1148" y="209233"/>
                    <a:pt x="13035" y="201428"/>
                  </a:cubicBezTo>
                  <a:lnTo>
                    <a:pt x="368008" y="5714"/>
                  </a:lnTo>
                  <a:cubicBezTo>
                    <a:pt x="375150" y="774"/>
                    <a:pt x="387923" y="5516"/>
                    <a:pt x="388861" y="13716"/>
                  </a:cubicBezTo>
                  <a:close/>
                </a:path>
              </a:pathLst>
            </a:custGeom>
            <a:solidFill>
              <a:srgbClr val="92278D">
                <a:alpha val="50000"/>
              </a:srgbClr>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D649275-C855-4469-867E-59013C83BE27}"/>
                </a:ext>
              </a:extLst>
            </p:cNvPr>
            <p:cNvSpPr/>
            <p:nvPr/>
          </p:nvSpPr>
          <p:spPr>
            <a:xfrm flipH="1">
              <a:off x="11680192" y="3018437"/>
              <a:ext cx="193073" cy="209776"/>
            </a:xfrm>
            <a:custGeom>
              <a:avLst/>
              <a:gdLst>
                <a:gd name="connsiteX0" fmla="*/ 388861 w 390997"/>
                <a:gd name="connsiteY0" fmla="*/ 13746 h 424822"/>
                <a:gd name="connsiteX1" fmla="*/ 390582 w 390997"/>
                <a:gd name="connsiteY1" fmla="*/ 410411 h 424822"/>
                <a:gd name="connsiteX2" fmla="*/ 371501 w 390997"/>
                <a:gd name="connsiteY2" fmla="*/ 421378 h 424822"/>
                <a:gd name="connsiteX3" fmla="*/ 12930 w 390997"/>
                <a:gd name="connsiteY3" fmla="*/ 226750 h 424822"/>
                <a:gd name="connsiteX4" fmla="*/ 13035 w 390997"/>
                <a:gd name="connsiteY4" fmla="*/ 201458 h 424822"/>
                <a:gd name="connsiteX5" fmla="*/ 368008 w 390997"/>
                <a:gd name="connsiteY5" fmla="*/ 5744 h 424822"/>
                <a:gd name="connsiteX6" fmla="*/ 388861 w 390997"/>
                <a:gd name="connsiteY6" fmla="*/ 13746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388861" y="13746"/>
                  </a:moveTo>
                  <a:lnTo>
                    <a:pt x="390582" y="410411"/>
                  </a:lnTo>
                  <a:cubicBezTo>
                    <a:pt x="391520" y="419056"/>
                    <a:pt x="379686" y="424835"/>
                    <a:pt x="371501" y="421378"/>
                  </a:cubicBezTo>
                  <a:lnTo>
                    <a:pt x="12930" y="226750"/>
                  </a:lnTo>
                  <a:cubicBezTo>
                    <a:pt x="627" y="218501"/>
                    <a:pt x="1148" y="209263"/>
                    <a:pt x="13035" y="201458"/>
                  </a:cubicBezTo>
                  <a:lnTo>
                    <a:pt x="368008" y="5744"/>
                  </a:lnTo>
                  <a:cubicBezTo>
                    <a:pt x="375098" y="754"/>
                    <a:pt x="387871" y="5497"/>
                    <a:pt x="388861" y="13746"/>
                  </a:cubicBezTo>
                  <a:close/>
                </a:path>
              </a:pathLst>
            </a:custGeom>
            <a:solidFill>
              <a:srgbClr val="41C4E0">
                <a:alpha val="50000"/>
              </a:srgbClr>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90301BEA-726B-422E-BD13-01138B018978}"/>
                </a:ext>
              </a:extLst>
            </p:cNvPr>
            <p:cNvSpPr/>
            <p:nvPr/>
          </p:nvSpPr>
          <p:spPr>
            <a:xfrm flipH="1">
              <a:off x="11680785" y="2393872"/>
              <a:ext cx="193073" cy="207337"/>
            </a:xfrm>
            <a:custGeom>
              <a:avLst/>
              <a:gdLst>
                <a:gd name="connsiteX0" fmla="*/ 372807 w 390997"/>
                <a:gd name="connsiteY0" fmla="*/ 419389 h 419882"/>
                <a:gd name="connsiteX1" fmla="*/ 8293 w 390997"/>
                <a:gd name="connsiteY1" fmla="*/ 224415 h 419882"/>
                <a:gd name="connsiteX2" fmla="*/ 7667 w 390997"/>
                <a:gd name="connsiteY2" fmla="*/ 203323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1"/>
                    <a:pt x="7667" y="203323"/>
                  </a:cubicBezTo>
                  <a:lnTo>
                    <a:pt x="363683" y="4545"/>
                  </a:lnTo>
                  <a:cubicBezTo>
                    <a:pt x="377342" y="-1481"/>
                    <a:pt x="385579" y="3508"/>
                    <a:pt x="386830" y="17191"/>
                  </a:cubicBezTo>
                  <a:lnTo>
                    <a:pt x="390480" y="406348"/>
                  </a:lnTo>
                  <a:cubicBezTo>
                    <a:pt x="391522" y="414449"/>
                    <a:pt x="380835" y="422649"/>
                    <a:pt x="372807" y="419389"/>
                  </a:cubicBezTo>
                  <a:close/>
                </a:path>
              </a:pathLst>
            </a:custGeom>
            <a:solidFill>
              <a:srgbClr val="3B549A">
                <a:alpha val="50000"/>
              </a:srgbClr>
            </a:solidFill>
            <a:ln w="5200"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D7D811-228A-456C-87A3-E15AE05F9A25}"/>
                </a:ext>
              </a:extLst>
            </p:cNvPr>
            <p:cNvSpPr/>
            <p:nvPr/>
          </p:nvSpPr>
          <p:spPr>
            <a:xfrm flipH="1">
              <a:off x="11705727" y="2543141"/>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60 h 419882"/>
                <a:gd name="connsiteX5" fmla="*/ 24656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60"/>
                  </a:cubicBezTo>
                  <a:lnTo>
                    <a:pt x="24656" y="418674"/>
                  </a:lnTo>
                  <a:cubicBezTo>
                    <a:pt x="17619" y="423663"/>
                    <a:pt x="4846" y="418872"/>
                    <a:pt x="3908" y="410672"/>
                  </a:cubicBezTo>
                  <a:close/>
                </a:path>
              </a:pathLst>
            </a:custGeom>
            <a:solidFill>
              <a:srgbClr val="3B549A">
                <a:alpha val="35000"/>
              </a:srgbClr>
            </a:solidFill>
            <a:ln w="5200"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CF232DCC-DB77-47AB-A133-E2416DC08400}"/>
                </a:ext>
              </a:extLst>
            </p:cNvPr>
            <p:cNvSpPr/>
            <p:nvPr/>
          </p:nvSpPr>
          <p:spPr>
            <a:xfrm flipH="1">
              <a:off x="11707297" y="2238551"/>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09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59"/>
                  </a:cubicBezTo>
                  <a:lnTo>
                    <a:pt x="24709" y="418674"/>
                  </a:lnTo>
                  <a:cubicBezTo>
                    <a:pt x="17671" y="423614"/>
                    <a:pt x="4898" y="418872"/>
                    <a:pt x="3908" y="410672"/>
                  </a:cubicBezTo>
                  <a:close/>
                </a:path>
              </a:pathLst>
            </a:custGeom>
            <a:solidFill>
              <a:srgbClr val="019247">
                <a:alpha val="35000"/>
              </a:srgbClr>
            </a:solidFill>
            <a:ln w="520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470350A-EB07-4D2E-A41B-F830B501D288}"/>
                </a:ext>
              </a:extLst>
            </p:cNvPr>
            <p:cNvSpPr/>
            <p:nvPr/>
          </p:nvSpPr>
          <p:spPr>
            <a:xfrm flipH="1">
              <a:off x="11682355" y="1478492"/>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98"/>
                    <a:pt x="380835" y="422649"/>
                    <a:pt x="372807" y="419389"/>
                  </a:cubicBezTo>
                  <a:close/>
                </a:path>
              </a:pathLst>
            </a:custGeom>
            <a:solidFill>
              <a:srgbClr val="F79520">
                <a:alpha val="50000"/>
              </a:srgbClr>
            </a:solidFill>
            <a:ln w="5200"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108B059E-B726-42A9-A98B-AF6DF20A4DA4}"/>
                </a:ext>
              </a:extLst>
            </p:cNvPr>
            <p:cNvSpPr/>
            <p:nvPr/>
          </p:nvSpPr>
          <p:spPr>
            <a:xfrm flipH="1">
              <a:off x="11682355" y="1173780"/>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98"/>
                    <a:pt x="380835" y="422649"/>
                    <a:pt x="372807" y="419389"/>
                  </a:cubicBezTo>
                  <a:close/>
                </a:path>
              </a:pathLst>
            </a:custGeom>
            <a:solidFill>
              <a:srgbClr val="EE202E">
                <a:alpha val="50000"/>
              </a:srgbClr>
            </a:solidFill>
            <a:ln w="5200"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FFFE1A29-547C-420E-9D0A-F13041E8BA16}"/>
                </a:ext>
              </a:extLst>
            </p:cNvPr>
            <p:cNvSpPr/>
            <p:nvPr/>
          </p:nvSpPr>
          <p:spPr>
            <a:xfrm flipH="1">
              <a:off x="11704749" y="1625322"/>
              <a:ext cx="190499" cy="207337"/>
            </a:xfrm>
            <a:custGeom>
              <a:avLst/>
              <a:gdLst>
                <a:gd name="connsiteX0" fmla="*/ 3908 w 385784"/>
                <a:gd name="connsiteY0" fmla="*/ 410671 h 419882"/>
                <a:gd name="connsiteX1" fmla="*/ 2187 w 385784"/>
                <a:gd name="connsiteY1" fmla="*/ 14006 h 419882"/>
                <a:gd name="connsiteX2" fmla="*/ 21268 w 385784"/>
                <a:gd name="connsiteY2" fmla="*/ 3040 h 419882"/>
                <a:gd name="connsiteX3" fmla="*/ 379786 w 385784"/>
                <a:gd name="connsiteY3" fmla="*/ 197717 h 419882"/>
                <a:gd name="connsiteX4" fmla="*/ 379682 w 385784"/>
                <a:gd name="connsiteY4" fmla="*/ 223009 h 419882"/>
                <a:gd name="connsiteX5" fmla="*/ 24709 w 385784"/>
                <a:gd name="connsiteY5" fmla="*/ 418723 h 419882"/>
                <a:gd name="connsiteX6" fmla="*/ 3908 w 385784"/>
                <a:gd name="connsiteY6" fmla="*/ 410671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1"/>
                  </a:moveTo>
                  <a:lnTo>
                    <a:pt x="2187" y="14006"/>
                  </a:lnTo>
                  <a:cubicBezTo>
                    <a:pt x="1249" y="5362"/>
                    <a:pt x="13083" y="-418"/>
                    <a:pt x="21268" y="3040"/>
                  </a:cubicBezTo>
                  <a:lnTo>
                    <a:pt x="379786" y="197717"/>
                  </a:lnTo>
                  <a:cubicBezTo>
                    <a:pt x="392090" y="205967"/>
                    <a:pt x="391568" y="215204"/>
                    <a:pt x="379682" y="223009"/>
                  </a:cubicBezTo>
                  <a:lnTo>
                    <a:pt x="24709" y="418723"/>
                  </a:lnTo>
                  <a:cubicBezTo>
                    <a:pt x="17671" y="423663"/>
                    <a:pt x="4898" y="418921"/>
                    <a:pt x="3908" y="410671"/>
                  </a:cubicBezTo>
                  <a:close/>
                </a:path>
              </a:pathLst>
            </a:custGeom>
            <a:solidFill>
              <a:srgbClr val="F79520">
                <a:alpha val="35000"/>
              </a:srgbClr>
            </a:solidFill>
            <a:ln w="5200"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E3AF84F1-5FA5-4AE3-8FFB-B8508B2E6969}"/>
                </a:ext>
              </a:extLst>
            </p:cNvPr>
            <p:cNvSpPr/>
            <p:nvPr/>
          </p:nvSpPr>
          <p:spPr>
            <a:xfrm flipH="1">
              <a:off x="11706293" y="1318294"/>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09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59"/>
                  </a:cubicBezTo>
                  <a:lnTo>
                    <a:pt x="24709" y="418674"/>
                  </a:lnTo>
                  <a:cubicBezTo>
                    <a:pt x="17671" y="423663"/>
                    <a:pt x="4898" y="418921"/>
                    <a:pt x="3908" y="410672"/>
                  </a:cubicBezTo>
                  <a:close/>
                </a:path>
              </a:pathLst>
            </a:custGeom>
            <a:solidFill>
              <a:srgbClr val="EE202E">
                <a:alpha val="35000"/>
              </a:srgbClr>
            </a:solidFill>
            <a:ln w="5200"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8D4EE584-A145-4945-8448-680275CBEE05}"/>
                </a:ext>
              </a:extLst>
            </p:cNvPr>
            <p:cNvSpPr/>
            <p:nvPr/>
          </p:nvSpPr>
          <p:spPr>
            <a:xfrm flipH="1">
              <a:off x="11444769" y="3328378"/>
              <a:ext cx="193073" cy="207337"/>
            </a:xfrm>
            <a:custGeom>
              <a:avLst/>
              <a:gdLst>
                <a:gd name="connsiteX0" fmla="*/ 21372 w 390997"/>
                <a:gd name="connsiteY0" fmla="*/ 2759 h 419882"/>
                <a:gd name="connsiteX1" fmla="*/ 385886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6"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1"/>
                    <a:pt x="21372" y="2759"/>
                  </a:cubicBezTo>
                  <a:close/>
                </a:path>
              </a:pathLst>
            </a:custGeom>
            <a:solidFill>
              <a:srgbClr val="E9C9D9">
                <a:alpha val="70000"/>
              </a:srgbClr>
            </a:solidFill>
            <a:ln w="5200"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C41DDB77-95AB-442E-A491-7E3D7F321D34}"/>
                </a:ext>
              </a:extLst>
            </p:cNvPr>
            <p:cNvSpPr/>
            <p:nvPr/>
          </p:nvSpPr>
          <p:spPr>
            <a:xfrm flipH="1">
              <a:off x="11423403" y="3178823"/>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6"/>
                    <a:pt x="377911" y="423145"/>
                    <a:pt x="369726" y="419687"/>
                  </a:cubicBezTo>
                  <a:lnTo>
                    <a:pt x="11155" y="225059"/>
                  </a:lnTo>
                  <a:cubicBezTo>
                    <a:pt x="-1148" y="216810"/>
                    <a:pt x="-627" y="207573"/>
                    <a:pt x="11259" y="199768"/>
                  </a:cubicBezTo>
                  <a:lnTo>
                    <a:pt x="366233" y="4053"/>
                  </a:lnTo>
                  <a:cubicBezTo>
                    <a:pt x="373323" y="-936"/>
                    <a:pt x="386148" y="3856"/>
                    <a:pt x="387086" y="12055"/>
                  </a:cubicBezTo>
                  <a:close/>
                </a:path>
              </a:pathLst>
            </a:custGeom>
            <a:solidFill>
              <a:srgbClr val="E9C9D9"/>
            </a:solidFill>
            <a:ln w="5200"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70E4E45E-269D-4099-9478-D550D5961BD3}"/>
                </a:ext>
              </a:extLst>
            </p:cNvPr>
            <p:cNvSpPr/>
            <p:nvPr/>
          </p:nvSpPr>
          <p:spPr>
            <a:xfrm flipH="1">
              <a:off x="11684826" y="3328692"/>
              <a:ext cx="193073" cy="207337"/>
            </a:xfrm>
            <a:custGeom>
              <a:avLst/>
              <a:gdLst>
                <a:gd name="connsiteX0" fmla="*/ 372807 w 390997"/>
                <a:gd name="connsiteY0" fmla="*/ 419438 h 419882"/>
                <a:gd name="connsiteX1" fmla="*/ 8293 w 390997"/>
                <a:gd name="connsiteY1" fmla="*/ 224415 h 419882"/>
                <a:gd name="connsiteX2" fmla="*/ 7667 w 390997"/>
                <a:gd name="connsiteY2" fmla="*/ 203322 h 419882"/>
                <a:gd name="connsiteX3" fmla="*/ 363683 w 390997"/>
                <a:gd name="connsiteY3" fmla="*/ 4545 h 419882"/>
                <a:gd name="connsiteX4" fmla="*/ 392044 w 390997"/>
                <a:gd name="connsiteY4" fmla="*/ 17191 h 419882"/>
                <a:gd name="connsiteX5" fmla="*/ 390480 w 390997"/>
                <a:gd name="connsiteY5" fmla="*/ 406348 h 419882"/>
                <a:gd name="connsiteX6" fmla="*/ 372807 w 390997"/>
                <a:gd name="connsiteY6" fmla="*/ 419438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438"/>
                  </a:moveTo>
                  <a:lnTo>
                    <a:pt x="8293" y="224415"/>
                  </a:lnTo>
                  <a:cubicBezTo>
                    <a:pt x="-101" y="220908"/>
                    <a:pt x="473" y="208312"/>
                    <a:pt x="7667" y="203322"/>
                  </a:cubicBezTo>
                  <a:lnTo>
                    <a:pt x="363683" y="4545"/>
                  </a:lnTo>
                  <a:cubicBezTo>
                    <a:pt x="377342" y="-1481"/>
                    <a:pt x="390792" y="3508"/>
                    <a:pt x="392044" y="17191"/>
                  </a:cubicBezTo>
                  <a:lnTo>
                    <a:pt x="390480" y="406348"/>
                  </a:lnTo>
                  <a:cubicBezTo>
                    <a:pt x="391522" y="414498"/>
                    <a:pt x="380835" y="422698"/>
                    <a:pt x="372807" y="419438"/>
                  </a:cubicBezTo>
                  <a:close/>
                </a:path>
              </a:pathLst>
            </a:custGeom>
            <a:solidFill>
              <a:srgbClr val="E9C9D9">
                <a:alpha val="50000"/>
              </a:srgbClr>
            </a:solidFill>
            <a:ln w="5200"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FF6CE72-0B15-464C-B883-D9732E2D1D81}"/>
                </a:ext>
              </a:extLst>
            </p:cNvPr>
            <p:cNvSpPr/>
            <p:nvPr/>
          </p:nvSpPr>
          <p:spPr>
            <a:xfrm flipH="1">
              <a:off x="11704620" y="3477985"/>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60 h 419882"/>
                <a:gd name="connsiteX5" fmla="*/ 24761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60"/>
                  </a:cubicBezTo>
                  <a:lnTo>
                    <a:pt x="24761" y="418674"/>
                  </a:lnTo>
                  <a:cubicBezTo>
                    <a:pt x="17671" y="423663"/>
                    <a:pt x="4898" y="418872"/>
                    <a:pt x="3908" y="410672"/>
                  </a:cubicBezTo>
                  <a:close/>
                </a:path>
              </a:pathLst>
            </a:custGeom>
            <a:solidFill>
              <a:srgbClr val="E9C9D9">
                <a:alpha val="35000"/>
              </a:srgbClr>
            </a:solidFill>
            <a:ln w="520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67E79E88-3C02-43CC-A59F-9E091CDADCC0}"/>
                </a:ext>
              </a:extLst>
            </p:cNvPr>
            <p:cNvSpPr/>
            <p:nvPr/>
          </p:nvSpPr>
          <p:spPr>
            <a:xfrm flipH="1">
              <a:off x="11702715" y="3168517"/>
              <a:ext cx="193073" cy="207337"/>
            </a:xfrm>
            <a:custGeom>
              <a:avLst/>
              <a:gdLst>
                <a:gd name="connsiteX0" fmla="*/ 2135 w 390997"/>
                <a:gd name="connsiteY0" fmla="*/ 410672 h 419882"/>
                <a:gd name="connsiteX1" fmla="*/ 5628 w 390997"/>
                <a:gd name="connsiteY1" fmla="*/ 14006 h 419882"/>
                <a:gd name="connsiteX2" fmla="*/ 24708 w 390997"/>
                <a:gd name="connsiteY2" fmla="*/ 3040 h 419882"/>
                <a:gd name="connsiteX3" fmla="*/ 383279 w 390997"/>
                <a:gd name="connsiteY3" fmla="*/ 197668 h 419882"/>
                <a:gd name="connsiteX4" fmla="*/ 383175 w 390997"/>
                <a:gd name="connsiteY4" fmla="*/ 222960 h 419882"/>
                <a:gd name="connsiteX5" fmla="*/ 28097 w 390997"/>
                <a:gd name="connsiteY5" fmla="*/ 418674 h 419882"/>
                <a:gd name="connsiteX6" fmla="*/ 2135 w 390997"/>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5" y="410672"/>
                  </a:moveTo>
                  <a:lnTo>
                    <a:pt x="5628" y="14006"/>
                  </a:lnTo>
                  <a:cubicBezTo>
                    <a:pt x="4689" y="5362"/>
                    <a:pt x="16523" y="-418"/>
                    <a:pt x="24708" y="3040"/>
                  </a:cubicBezTo>
                  <a:lnTo>
                    <a:pt x="383279" y="197668"/>
                  </a:lnTo>
                  <a:cubicBezTo>
                    <a:pt x="395582" y="205917"/>
                    <a:pt x="395061" y="215155"/>
                    <a:pt x="383175" y="222960"/>
                  </a:cubicBezTo>
                  <a:lnTo>
                    <a:pt x="28097" y="418674"/>
                  </a:lnTo>
                  <a:cubicBezTo>
                    <a:pt x="21111" y="423663"/>
                    <a:pt x="3125" y="418872"/>
                    <a:pt x="2135" y="410672"/>
                  </a:cubicBezTo>
                  <a:close/>
                </a:path>
              </a:pathLst>
            </a:custGeom>
            <a:solidFill>
              <a:srgbClr val="41C4E0">
                <a:alpha val="35000"/>
              </a:srgbClr>
            </a:solidFill>
            <a:ln w="5200"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86A7B4-5C42-48F7-B4C7-6E6F327F0874}"/>
                </a:ext>
              </a:extLst>
            </p:cNvPr>
            <p:cNvSpPr/>
            <p:nvPr/>
          </p:nvSpPr>
          <p:spPr>
            <a:xfrm flipH="1">
              <a:off x="11427599" y="3474519"/>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558" y="424331"/>
                    <a:pt x="374582" y="421071"/>
                  </a:cubicBezTo>
                  <a:close/>
                </a:path>
              </a:pathLst>
            </a:custGeom>
            <a:solidFill>
              <a:srgbClr val="EE202E"/>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32B5889-20E7-4F1A-AC1E-81B5CC599D9D}"/>
                </a:ext>
              </a:extLst>
            </p:cNvPr>
            <p:cNvSpPr/>
            <p:nvPr/>
          </p:nvSpPr>
          <p:spPr>
            <a:xfrm flipH="1">
              <a:off x="11452567" y="3623789"/>
              <a:ext cx="193073" cy="209776"/>
            </a:xfrm>
            <a:custGeom>
              <a:avLst/>
              <a:gdLst>
                <a:gd name="connsiteX0" fmla="*/ 5683 w 390997"/>
                <a:gd name="connsiteY0" fmla="*/ 412354 h 424822"/>
                <a:gd name="connsiteX1" fmla="*/ 3963 w 390997"/>
                <a:gd name="connsiteY1" fmla="*/ 15688 h 424822"/>
                <a:gd name="connsiteX2" fmla="*/ 23043 w 390997"/>
                <a:gd name="connsiteY2" fmla="*/ 4722 h 424822"/>
                <a:gd name="connsiteX3" fmla="*/ 381614 w 390997"/>
                <a:gd name="connsiteY3" fmla="*/ 199350 h 424822"/>
                <a:gd name="connsiteX4" fmla="*/ 381509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8"/>
                  </a:lnTo>
                  <a:cubicBezTo>
                    <a:pt x="3024" y="7044"/>
                    <a:pt x="14858" y="1264"/>
                    <a:pt x="23043" y="4722"/>
                  </a:cubicBezTo>
                  <a:lnTo>
                    <a:pt x="381614" y="199350"/>
                  </a:lnTo>
                  <a:cubicBezTo>
                    <a:pt x="393917" y="207599"/>
                    <a:pt x="393396" y="216837"/>
                    <a:pt x="381509" y="224642"/>
                  </a:cubicBezTo>
                  <a:lnTo>
                    <a:pt x="26536" y="420356"/>
                  </a:lnTo>
                  <a:cubicBezTo>
                    <a:pt x="19446" y="425345"/>
                    <a:pt x="6673" y="420603"/>
                    <a:pt x="5683" y="412354"/>
                  </a:cubicBezTo>
                  <a:close/>
                </a:path>
              </a:pathLst>
            </a:custGeom>
            <a:solidFill>
              <a:srgbClr val="EE202E">
                <a:alpha val="70000"/>
              </a:srgbClr>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6E067A0-0D9E-4C91-8632-DDE3492ED2B5}"/>
                </a:ext>
              </a:extLst>
            </p:cNvPr>
            <p:cNvSpPr/>
            <p:nvPr/>
          </p:nvSpPr>
          <p:spPr>
            <a:xfrm flipH="1">
              <a:off x="11449116" y="4846678"/>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3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3"/>
                  </a:lnTo>
                  <a:cubicBezTo>
                    <a:pt x="16836" y="423629"/>
                    <a:pt x="3386" y="418640"/>
                    <a:pt x="2135" y="404957"/>
                  </a:cubicBezTo>
                  <a:lnTo>
                    <a:pt x="3699" y="15800"/>
                  </a:lnTo>
                  <a:cubicBezTo>
                    <a:pt x="2656" y="7649"/>
                    <a:pt x="13343" y="-501"/>
                    <a:pt x="21372" y="2759"/>
                  </a:cubicBezTo>
                  <a:close/>
                </a:path>
              </a:pathLst>
            </a:custGeom>
            <a:solidFill>
              <a:srgbClr val="3B549A">
                <a:alpha val="70000"/>
              </a:srgbClr>
            </a:solidFill>
            <a:ln w="5200"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ABA6767-DF68-4227-8091-B90F0E961E34}"/>
                </a:ext>
              </a:extLst>
            </p:cNvPr>
            <p:cNvSpPr/>
            <p:nvPr/>
          </p:nvSpPr>
          <p:spPr>
            <a:xfrm flipH="1">
              <a:off x="11430298" y="4697109"/>
              <a:ext cx="190499" cy="207337"/>
            </a:xfrm>
            <a:custGeom>
              <a:avLst/>
              <a:gdLst>
                <a:gd name="connsiteX0" fmla="*/ 387086 w 385784"/>
                <a:gd name="connsiteY0" fmla="*/ 12034 h 419882"/>
                <a:gd name="connsiteX1" fmla="*/ 388806 w 385784"/>
                <a:gd name="connsiteY1" fmla="*/ 408699 h 419882"/>
                <a:gd name="connsiteX2" fmla="*/ 369726 w 385784"/>
                <a:gd name="connsiteY2" fmla="*/ 419666 h 419882"/>
                <a:gd name="connsiteX3" fmla="*/ 11155 w 385784"/>
                <a:gd name="connsiteY3" fmla="*/ 225038 h 419882"/>
                <a:gd name="connsiteX4" fmla="*/ 11259 w 385784"/>
                <a:gd name="connsiteY4" fmla="*/ 199746 h 419882"/>
                <a:gd name="connsiteX5" fmla="*/ 366233 w 385784"/>
                <a:gd name="connsiteY5" fmla="*/ 4032 h 419882"/>
                <a:gd name="connsiteX6" fmla="*/ 387086 w 385784"/>
                <a:gd name="connsiteY6" fmla="*/ 1203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34"/>
                  </a:moveTo>
                  <a:lnTo>
                    <a:pt x="388806" y="408699"/>
                  </a:lnTo>
                  <a:cubicBezTo>
                    <a:pt x="389745" y="417344"/>
                    <a:pt x="377911" y="423123"/>
                    <a:pt x="369726" y="419666"/>
                  </a:cubicBezTo>
                  <a:lnTo>
                    <a:pt x="11155" y="225038"/>
                  </a:lnTo>
                  <a:cubicBezTo>
                    <a:pt x="-1148" y="216788"/>
                    <a:pt x="-627" y="207551"/>
                    <a:pt x="11259" y="199746"/>
                  </a:cubicBezTo>
                  <a:lnTo>
                    <a:pt x="366233" y="4032"/>
                  </a:lnTo>
                  <a:cubicBezTo>
                    <a:pt x="373323" y="-908"/>
                    <a:pt x="386096" y="3834"/>
                    <a:pt x="387086" y="12034"/>
                  </a:cubicBezTo>
                  <a:close/>
                </a:path>
              </a:pathLst>
            </a:custGeom>
            <a:solidFill>
              <a:srgbClr val="3B549A"/>
            </a:solidFill>
            <a:ln w="520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92BA041D-96A9-4A9D-A003-D1F7C511259A}"/>
                </a:ext>
              </a:extLst>
            </p:cNvPr>
            <p:cNvSpPr/>
            <p:nvPr/>
          </p:nvSpPr>
          <p:spPr>
            <a:xfrm flipH="1">
              <a:off x="11428754" y="5006587"/>
              <a:ext cx="193073" cy="207337"/>
            </a:xfrm>
            <a:custGeom>
              <a:avLst/>
              <a:gdLst>
                <a:gd name="connsiteX0" fmla="*/ 392299 w 390997"/>
                <a:gd name="connsiteY0" fmla="*/ 12064 h 419882"/>
                <a:gd name="connsiteX1" fmla="*/ 388806 w 390997"/>
                <a:gd name="connsiteY1" fmla="*/ 408729 h 419882"/>
                <a:gd name="connsiteX2" fmla="*/ 369726 w 390997"/>
                <a:gd name="connsiteY2" fmla="*/ 419696 h 419882"/>
                <a:gd name="connsiteX3" fmla="*/ 11155 w 390997"/>
                <a:gd name="connsiteY3" fmla="*/ 225068 h 419882"/>
                <a:gd name="connsiteX4" fmla="*/ 11259 w 390997"/>
                <a:gd name="connsiteY4" fmla="*/ 199776 h 419882"/>
                <a:gd name="connsiteX5" fmla="*/ 366233 w 390997"/>
                <a:gd name="connsiteY5" fmla="*/ 4061 h 419882"/>
                <a:gd name="connsiteX6" fmla="*/ 392299 w 390997"/>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92299" y="12064"/>
                  </a:moveTo>
                  <a:lnTo>
                    <a:pt x="388806" y="408729"/>
                  </a:lnTo>
                  <a:cubicBezTo>
                    <a:pt x="389745" y="417374"/>
                    <a:pt x="377911" y="423154"/>
                    <a:pt x="369726" y="419696"/>
                  </a:cubicBezTo>
                  <a:lnTo>
                    <a:pt x="11155" y="225068"/>
                  </a:lnTo>
                  <a:cubicBezTo>
                    <a:pt x="-1148" y="216818"/>
                    <a:pt x="-627" y="207581"/>
                    <a:pt x="11259" y="199776"/>
                  </a:cubicBezTo>
                  <a:lnTo>
                    <a:pt x="366233" y="4061"/>
                  </a:lnTo>
                  <a:cubicBezTo>
                    <a:pt x="373323" y="-928"/>
                    <a:pt x="391309" y="3815"/>
                    <a:pt x="392299" y="12064"/>
                  </a:cubicBezTo>
                  <a:close/>
                </a:path>
              </a:pathLst>
            </a:custGeom>
            <a:solidFill>
              <a:srgbClr val="92278D"/>
            </a:solidFill>
            <a:ln w="5200"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854A42C5-B76D-497D-85FD-23B296A2BF6C}"/>
                </a:ext>
              </a:extLst>
            </p:cNvPr>
            <p:cNvSpPr/>
            <p:nvPr/>
          </p:nvSpPr>
          <p:spPr>
            <a:xfrm flipH="1">
              <a:off x="11451485" y="3929177"/>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2"/>
                    <a:pt x="21372" y="2759"/>
                  </a:cubicBezTo>
                  <a:close/>
                </a:path>
              </a:pathLst>
            </a:custGeom>
            <a:solidFill>
              <a:srgbClr val="F79520">
                <a:alpha val="70000"/>
              </a:srgbClr>
            </a:solidFill>
            <a:ln w="5200"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0A8AFB88-EA31-4D89-A74C-F824BD06279D}"/>
                </a:ext>
              </a:extLst>
            </p:cNvPr>
            <p:cNvSpPr/>
            <p:nvPr/>
          </p:nvSpPr>
          <p:spPr>
            <a:xfrm flipH="1">
              <a:off x="11431148" y="4089086"/>
              <a:ext cx="190499" cy="207337"/>
            </a:xfrm>
            <a:custGeom>
              <a:avLst/>
              <a:gdLst>
                <a:gd name="connsiteX0" fmla="*/ 387086 w 385784"/>
                <a:gd name="connsiteY0" fmla="*/ 12064 h 419882"/>
                <a:gd name="connsiteX1" fmla="*/ 388806 w 385784"/>
                <a:gd name="connsiteY1" fmla="*/ 408729 h 419882"/>
                <a:gd name="connsiteX2" fmla="*/ 369726 w 385784"/>
                <a:gd name="connsiteY2" fmla="*/ 419696 h 419882"/>
                <a:gd name="connsiteX3" fmla="*/ 11155 w 385784"/>
                <a:gd name="connsiteY3" fmla="*/ 225068 h 419882"/>
                <a:gd name="connsiteX4" fmla="*/ 11259 w 385784"/>
                <a:gd name="connsiteY4" fmla="*/ 199776 h 419882"/>
                <a:gd name="connsiteX5" fmla="*/ 366233 w 385784"/>
                <a:gd name="connsiteY5" fmla="*/ 4061 h 419882"/>
                <a:gd name="connsiteX6" fmla="*/ 387086 w 385784"/>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86148" y="3814"/>
                    <a:pt x="387086" y="12064"/>
                  </a:cubicBezTo>
                  <a:close/>
                </a:path>
              </a:pathLst>
            </a:custGeom>
            <a:solidFill>
              <a:srgbClr val="EBE711"/>
            </a:solidFill>
            <a:ln w="5200"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CB7B3257-4FAE-4D81-A1CA-41A8A1CAB614}"/>
                </a:ext>
              </a:extLst>
            </p:cNvPr>
            <p:cNvSpPr/>
            <p:nvPr/>
          </p:nvSpPr>
          <p:spPr>
            <a:xfrm flipH="1">
              <a:off x="11431509" y="3787427"/>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5"/>
                    <a:pt x="377911" y="423145"/>
                    <a:pt x="369726" y="419687"/>
                  </a:cubicBezTo>
                  <a:lnTo>
                    <a:pt x="11155" y="225059"/>
                  </a:lnTo>
                  <a:cubicBezTo>
                    <a:pt x="-1148" y="216810"/>
                    <a:pt x="-627" y="207572"/>
                    <a:pt x="11259" y="199768"/>
                  </a:cubicBezTo>
                  <a:lnTo>
                    <a:pt x="366233" y="4053"/>
                  </a:lnTo>
                  <a:cubicBezTo>
                    <a:pt x="373323" y="-936"/>
                    <a:pt x="386148" y="3855"/>
                    <a:pt x="387086" y="12055"/>
                  </a:cubicBezTo>
                  <a:close/>
                </a:path>
              </a:pathLst>
            </a:custGeom>
            <a:solidFill>
              <a:srgbClr val="F79520"/>
            </a:solidFill>
            <a:ln w="5200"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183CC6AC-1FEB-45AF-8412-4288879E2A5C}"/>
                </a:ext>
              </a:extLst>
            </p:cNvPr>
            <p:cNvSpPr/>
            <p:nvPr/>
          </p:nvSpPr>
          <p:spPr>
            <a:xfrm flipH="1">
              <a:off x="11427650" y="4386070"/>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49"/>
                    <a:pt x="380835" y="422649"/>
                    <a:pt x="372807" y="419389"/>
                  </a:cubicBezTo>
                  <a:close/>
                </a:path>
              </a:pathLst>
            </a:custGeom>
            <a:solidFill>
              <a:srgbClr val="019247"/>
            </a:solidFill>
            <a:ln w="5200"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6E4B61EF-8AB3-4F9A-8515-317B82EB2CC5}"/>
                </a:ext>
              </a:extLst>
            </p:cNvPr>
            <p:cNvSpPr/>
            <p:nvPr/>
          </p:nvSpPr>
          <p:spPr>
            <a:xfrm flipH="1">
              <a:off x="11452591" y="4535339"/>
              <a:ext cx="190499" cy="207337"/>
            </a:xfrm>
            <a:custGeom>
              <a:avLst/>
              <a:gdLst>
                <a:gd name="connsiteX0" fmla="*/ 3908 w 385784"/>
                <a:gd name="connsiteY0" fmla="*/ 410671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1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1"/>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46" y="418872"/>
                    <a:pt x="3908" y="410671"/>
                  </a:cubicBezTo>
                  <a:close/>
                </a:path>
              </a:pathLst>
            </a:custGeom>
            <a:solidFill>
              <a:srgbClr val="019247">
                <a:alpha val="70000"/>
              </a:srgbClr>
            </a:solidFill>
            <a:ln w="5200"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84E7A54C-1656-40D9-A701-A09CD6FF0526}"/>
                </a:ext>
              </a:extLst>
            </p:cNvPr>
            <p:cNvSpPr/>
            <p:nvPr/>
          </p:nvSpPr>
          <p:spPr>
            <a:xfrm flipH="1">
              <a:off x="11454162" y="4228311"/>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98" y="418872"/>
                    <a:pt x="3908" y="410672"/>
                  </a:cubicBezTo>
                  <a:close/>
                </a:path>
              </a:pathLst>
            </a:custGeom>
            <a:solidFill>
              <a:srgbClr val="EBE711">
                <a:alpha val="70000"/>
              </a:srgbClr>
            </a:solidFill>
            <a:ln w="5200"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A04A0E4A-4C3C-43AE-BC22-89053300E069}"/>
                </a:ext>
              </a:extLst>
            </p:cNvPr>
            <p:cNvSpPr/>
            <p:nvPr/>
          </p:nvSpPr>
          <p:spPr>
            <a:xfrm flipH="1">
              <a:off x="11711705" y="4370853"/>
              <a:ext cx="193073" cy="207337"/>
            </a:xfrm>
            <a:custGeom>
              <a:avLst/>
              <a:gdLst>
                <a:gd name="connsiteX0" fmla="*/ 19879 w 390997"/>
                <a:gd name="connsiteY0" fmla="*/ 2759 h 419882"/>
                <a:gd name="connsiteX1" fmla="*/ 384392 w 390997"/>
                <a:gd name="connsiteY1" fmla="*/ 197732 h 419882"/>
                <a:gd name="connsiteX2" fmla="*/ 385018 w 390997"/>
                <a:gd name="connsiteY2" fmla="*/ 218825 h 419882"/>
                <a:gd name="connsiteX3" fmla="*/ 29002 w 390997"/>
                <a:gd name="connsiteY3" fmla="*/ 417652 h 419882"/>
                <a:gd name="connsiteX4" fmla="*/ 5855 w 390997"/>
                <a:gd name="connsiteY4" fmla="*/ 405006 h 419882"/>
                <a:gd name="connsiteX5" fmla="*/ 2205 w 390997"/>
                <a:gd name="connsiteY5" fmla="*/ 15849 h 419882"/>
                <a:gd name="connsiteX6" fmla="*/ 19879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19879" y="2759"/>
                  </a:moveTo>
                  <a:lnTo>
                    <a:pt x="384392" y="197732"/>
                  </a:lnTo>
                  <a:cubicBezTo>
                    <a:pt x="392786" y="201239"/>
                    <a:pt x="392212" y="213836"/>
                    <a:pt x="385018" y="218825"/>
                  </a:cubicBezTo>
                  <a:lnTo>
                    <a:pt x="29002" y="417652"/>
                  </a:lnTo>
                  <a:cubicBezTo>
                    <a:pt x="15343" y="423678"/>
                    <a:pt x="7106" y="418689"/>
                    <a:pt x="5855" y="405006"/>
                  </a:cubicBezTo>
                  <a:lnTo>
                    <a:pt x="2205" y="15849"/>
                  </a:lnTo>
                  <a:cubicBezTo>
                    <a:pt x="1163" y="7649"/>
                    <a:pt x="11850" y="-502"/>
                    <a:pt x="19879" y="2759"/>
                  </a:cubicBezTo>
                  <a:close/>
                </a:path>
              </a:pathLst>
            </a:custGeom>
            <a:solidFill>
              <a:srgbClr val="EBE711">
                <a:alpha val="35000"/>
              </a:srgbClr>
            </a:solidFill>
            <a:ln w="5200"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FD25D17E-DCDE-4389-8342-91049B9C0D5D}"/>
                </a:ext>
              </a:extLst>
            </p:cNvPr>
            <p:cNvSpPr/>
            <p:nvPr/>
          </p:nvSpPr>
          <p:spPr>
            <a:xfrm flipH="1">
              <a:off x="11691076" y="4233490"/>
              <a:ext cx="190499" cy="207337"/>
            </a:xfrm>
            <a:custGeom>
              <a:avLst/>
              <a:gdLst>
                <a:gd name="connsiteX0" fmla="*/ 387086 w 385784"/>
                <a:gd name="connsiteY0" fmla="*/ 12064 h 419882"/>
                <a:gd name="connsiteX1" fmla="*/ 388806 w 385784"/>
                <a:gd name="connsiteY1" fmla="*/ 408729 h 419882"/>
                <a:gd name="connsiteX2" fmla="*/ 369726 w 385784"/>
                <a:gd name="connsiteY2" fmla="*/ 419696 h 419882"/>
                <a:gd name="connsiteX3" fmla="*/ 11155 w 385784"/>
                <a:gd name="connsiteY3" fmla="*/ 225068 h 419882"/>
                <a:gd name="connsiteX4" fmla="*/ 11259 w 385784"/>
                <a:gd name="connsiteY4" fmla="*/ 199776 h 419882"/>
                <a:gd name="connsiteX5" fmla="*/ 366233 w 385784"/>
                <a:gd name="connsiteY5" fmla="*/ 4061 h 419882"/>
                <a:gd name="connsiteX6" fmla="*/ 387086 w 385784"/>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86096" y="3814"/>
                    <a:pt x="387086" y="12064"/>
                  </a:cubicBezTo>
                  <a:close/>
                </a:path>
              </a:pathLst>
            </a:custGeom>
            <a:solidFill>
              <a:srgbClr val="EBE711">
                <a:alpha val="50000"/>
              </a:srgbClr>
            </a:solidFill>
            <a:ln w="5200"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CD594B08-CCA2-44C5-823B-71D6CA138FA3}"/>
                </a:ext>
              </a:extLst>
            </p:cNvPr>
            <p:cNvSpPr/>
            <p:nvPr/>
          </p:nvSpPr>
          <p:spPr>
            <a:xfrm flipH="1">
              <a:off x="11689532" y="4535640"/>
              <a:ext cx="193073" cy="207337"/>
            </a:xfrm>
            <a:custGeom>
              <a:avLst/>
              <a:gdLst>
                <a:gd name="connsiteX0" fmla="*/ 392299 w 390997"/>
                <a:gd name="connsiteY0" fmla="*/ 12064 h 419882"/>
                <a:gd name="connsiteX1" fmla="*/ 388806 w 390997"/>
                <a:gd name="connsiteY1" fmla="*/ 408729 h 419882"/>
                <a:gd name="connsiteX2" fmla="*/ 369726 w 390997"/>
                <a:gd name="connsiteY2" fmla="*/ 419696 h 419882"/>
                <a:gd name="connsiteX3" fmla="*/ 11155 w 390997"/>
                <a:gd name="connsiteY3" fmla="*/ 225068 h 419882"/>
                <a:gd name="connsiteX4" fmla="*/ 11259 w 390997"/>
                <a:gd name="connsiteY4" fmla="*/ 199776 h 419882"/>
                <a:gd name="connsiteX5" fmla="*/ 366233 w 390997"/>
                <a:gd name="connsiteY5" fmla="*/ 4061 h 419882"/>
                <a:gd name="connsiteX6" fmla="*/ 392299 w 390997"/>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92299"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91361" y="3814"/>
                    <a:pt x="392299" y="12064"/>
                  </a:cubicBezTo>
                  <a:close/>
                </a:path>
              </a:pathLst>
            </a:custGeom>
            <a:solidFill>
              <a:srgbClr val="019247">
                <a:alpha val="50000"/>
              </a:srgbClr>
            </a:solidFill>
            <a:ln w="5200"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0C2A1B21-25D9-4689-B9B8-0DB4B7E4F432}"/>
                </a:ext>
              </a:extLst>
            </p:cNvPr>
            <p:cNvSpPr/>
            <p:nvPr/>
          </p:nvSpPr>
          <p:spPr>
            <a:xfrm flipH="1">
              <a:off x="11424922" y="5319840"/>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610" y="424381"/>
                    <a:pt x="374582" y="421071"/>
                  </a:cubicBezTo>
                  <a:close/>
                </a:path>
              </a:pathLst>
            </a:custGeom>
            <a:solidFill>
              <a:srgbClr val="41C4E0"/>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75333746-5592-438F-AC8C-282038E357A3}"/>
                </a:ext>
              </a:extLst>
            </p:cNvPr>
            <p:cNvSpPr/>
            <p:nvPr/>
          </p:nvSpPr>
          <p:spPr>
            <a:xfrm flipH="1">
              <a:off x="11449864" y="5469134"/>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346"/>
                    <a:pt x="6673" y="420554"/>
                    <a:pt x="5683" y="412354"/>
                  </a:cubicBezTo>
                  <a:close/>
                </a:path>
              </a:pathLst>
            </a:custGeom>
            <a:solidFill>
              <a:srgbClr val="41C4E0">
                <a:alpha val="70000"/>
              </a:srgbClr>
            </a:soli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579F81F6-A532-4922-A45D-D9303121BBF2}"/>
                </a:ext>
              </a:extLst>
            </p:cNvPr>
            <p:cNvSpPr/>
            <p:nvPr/>
          </p:nvSpPr>
          <p:spPr>
            <a:xfrm flipH="1">
              <a:off x="11451409" y="5159666"/>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296"/>
                    <a:pt x="6621" y="420554"/>
                    <a:pt x="5683" y="412354"/>
                  </a:cubicBezTo>
                  <a:close/>
                </a:path>
              </a:pathLst>
            </a:custGeom>
            <a:solidFill>
              <a:srgbClr val="92278D">
                <a:alpha val="70000"/>
              </a:srgbClr>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5C69857-F911-4396-917B-00F71AEDEA04}"/>
                </a:ext>
              </a:extLst>
            </p:cNvPr>
            <p:cNvSpPr/>
            <p:nvPr/>
          </p:nvSpPr>
          <p:spPr>
            <a:xfrm flipH="1">
              <a:off x="11708977" y="5309526"/>
              <a:ext cx="195648" cy="209776"/>
            </a:xfrm>
            <a:custGeom>
              <a:avLst/>
              <a:gdLst>
                <a:gd name="connsiteX0" fmla="*/ 21654 w 396210"/>
                <a:gd name="connsiteY0" fmla="*/ 4441 h 424822"/>
                <a:gd name="connsiteX1" fmla="*/ 386168 w 396210"/>
                <a:gd name="connsiteY1" fmla="*/ 199414 h 424822"/>
                <a:gd name="connsiteX2" fmla="*/ 386793 w 396210"/>
                <a:gd name="connsiteY2" fmla="*/ 220507 h 424822"/>
                <a:gd name="connsiteX3" fmla="*/ 30777 w 396210"/>
                <a:gd name="connsiteY3" fmla="*/ 419285 h 424822"/>
                <a:gd name="connsiteX4" fmla="*/ 7630 w 396210"/>
                <a:gd name="connsiteY4" fmla="*/ 406639 h 424822"/>
                <a:gd name="connsiteX5" fmla="*/ 3981 w 396210"/>
                <a:gd name="connsiteY5" fmla="*/ 17482 h 424822"/>
                <a:gd name="connsiteX6" fmla="*/ 21654 w 396210"/>
                <a:gd name="connsiteY6" fmla="*/ 444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21654" y="4441"/>
                  </a:moveTo>
                  <a:lnTo>
                    <a:pt x="386168" y="199414"/>
                  </a:lnTo>
                  <a:cubicBezTo>
                    <a:pt x="394561" y="202922"/>
                    <a:pt x="393988" y="215518"/>
                    <a:pt x="386793" y="220507"/>
                  </a:cubicBezTo>
                  <a:lnTo>
                    <a:pt x="30777" y="419285"/>
                  </a:lnTo>
                  <a:cubicBezTo>
                    <a:pt x="17118" y="425311"/>
                    <a:pt x="8881" y="420322"/>
                    <a:pt x="7630" y="406639"/>
                  </a:cubicBezTo>
                  <a:lnTo>
                    <a:pt x="3981" y="17482"/>
                  </a:lnTo>
                  <a:cubicBezTo>
                    <a:pt x="2938" y="9331"/>
                    <a:pt x="13625" y="1181"/>
                    <a:pt x="21654" y="4441"/>
                  </a:cubicBezTo>
                  <a:close/>
                </a:path>
              </a:pathLst>
            </a:custGeom>
            <a:solidFill>
              <a:srgbClr val="92278D">
                <a:alpha val="35000"/>
              </a:srgbClr>
            </a:solid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A49993A4-0C1C-4217-B6EF-B4BCB575AEB7}"/>
                </a:ext>
              </a:extLst>
            </p:cNvPr>
            <p:cNvSpPr/>
            <p:nvPr/>
          </p:nvSpPr>
          <p:spPr>
            <a:xfrm flipH="1">
              <a:off x="11688349" y="5159957"/>
              <a:ext cx="193073" cy="209776"/>
            </a:xfrm>
            <a:custGeom>
              <a:avLst/>
              <a:gdLst>
                <a:gd name="connsiteX0" fmla="*/ 388861 w 390997"/>
                <a:gd name="connsiteY0" fmla="*/ 13716 h 424822"/>
                <a:gd name="connsiteX1" fmla="*/ 390582 w 390997"/>
                <a:gd name="connsiteY1" fmla="*/ 410381 h 424822"/>
                <a:gd name="connsiteX2" fmla="*/ 371501 w 390997"/>
                <a:gd name="connsiteY2" fmla="*/ 421348 h 424822"/>
                <a:gd name="connsiteX3" fmla="*/ 12930 w 390997"/>
                <a:gd name="connsiteY3" fmla="*/ 226720 h 424822"/>
                <a:gd name="connsiteX4" fmla="*/ 13035 w 390997"/>
                <a:gd name="connsiteY4" fmla="*/ 201428 h 424822"/>
                <a:gd name="connsiteX5" fmla="*/ 368008 w 390997"/>
                <a:gd name="connsiteY5" fmla="*/ 5714 h 424822"/>
                <a:gd name="connsiteX6" fmla="*/ 388861 w 390997"/>
                <a:gd name="connsiteY6" fmla="*/ 13716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388861" y="13716"/>
                  </a:moveTo>
                  <a:lnTo>
                    <a:pt x="390582" y="410381"/>
                  </a:lnTo>
                  <a:cubicBezTo>
                    <a:pt x="391520" y="419026"/>
                    <a:pt x="379686" y="424805"/>
                    <a:pt x="371501" y="421348"/>
                  </a:cubicBezTo>
                  <a:lnTo>
                    <a:pt x="12930" y="226720"/>
                  </a:lnTo>
                  <a:cubicBezTo>
                    <a:pt x="627" y="218471"/>
                    <a:pt x="1148" y="209233"/>
                    <a:pt x="13035" y="201428"/>
                  </a:cubicBezTo>
                  <a:lnTo>
                    <a:pt x="368008" y="5714"/>
                  </a:lnTo>
                  <a:cubicBezTo>
                    <a:pt x="375150" y="774"/>
                    <a:pt x="387923" y="5516"/>
                    <a:pt x="388861" y="13716"/>
                  </a:cubicBezTo>
                  <a:close/>
                </a:path>
              </a:pathLst>
            </a:custGeom>
            <a:solidFill>
              <a:srgbClr val="92278D">
                <a:alpha val="50000"/>
              </a:srgbClr>
            </a:solid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54770856-B502-438B-99D3-0BB06193F6D1}"/>
                </a:ext>
              </a:extLst>
            </p:cNvPr>
            <p:cNvSpPr/>
            <p:nvPr/>
          </p:nvSpPr>
          <p:spPr>
            <a:xfrm flipH="1">
              <a:off x="11686779" y="5469435"/>
              <a:ext cx="193073" cy="209776"/>
            </a:xfrm>
            <a:custGeom>
              <a:avLst/>
              <a:gdLst>
                <a:gd name="connsiteX0" fmla="*/ 388861 w 390997"/>
                <a:gd name="connsiteY0" fmla="*/ 13746 h 424822"/>
                <a:gd name="connsiteX1" fmla="*/ 390582 w 390997"/>
                <a:gd name="connsiteY1" fmla="*/ 410411 h 424822"/>
                <a:gd name="connsiteX2" fmla="*/ 371501 w 390997"/>
                <a:gd name="connsiteY2" fmla="*/ 421378 h 424822"/>
                <a:gd name="connsiteX3" fmla="*/ 12930 w 390997"/>
                <a:gd name="connsiteY3" fmla="*/ 226750 h 424822"/>
                <a:gd name="connsiteX4" fmla="*/ 13035 w 390997"/>
                <a:gd name="connsiteY4" fmla="*/ 201458 h 424822"/>
                <a:gd name="connsiteX5" fmla="*/ 368008 w 390997"/>
                <a:gd name="connsiteY5" fmla="*/ 5744 h 424822"/>
                <a:gd name="connsiteX6" fmla="*/ 388861 w 390997"/>
                <a:gd name="connsiteY6" fmla="*/ 13746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388861" y="13746"/>
                  </a:moveTo>
                  <a:lnTo>
                    <a:pt x="390582" y="410411"/>
                  </a:lnTo>
                  <a:cubicBezTo>
                    <a:pt x="391520" y="419056"/>
                    <a:pt x="379686" y="424835"/>
                    <a:pt x="371501" y="421378"/>
                  </a:cubicBezTo>
                  <a:lnTo>
                    <a:pt x="12930" y="226750"/>
                  </a:lnTo>
                  <a:cubicBezTo>
                    <a:pt x="627" y="218501"/>
                    <a:pt x="1148" y="209263"/>
                    <a:pt x="13035" y="201458"/>
                  </a:cubicBezTo>
                  <a:lnTo>
                    <a:pt x="368008" y="5744"/>
                  </a:lnTo>
                  <a:cubicBezTo>
                    <a:pt x="375098" y="754"/>
                    <a:pt x="387871" y="5497"/>
                    <a:pt x="388861" y="13746"/>
                  </a:cubicBezTo>
                  <a:close/>
                </a:path>
              </a:pathLst>
            </a:custGeom>
            <a:solidFill>
              <a:srgbClr val="41C4E0">
                <a:alpha val="50000"/>
              </a:srgbClr>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E1CFC145-0E8E-441A-AA4A-26BCC7AFA8BC}"/>
                </a:ext>
              </a:extLst>
            </p:cNvPr>
            <p:cNvSpPr/>
            <p:nvPr/>
          </p:nvSpPr>
          <p:spPr>
            <a:xfrm flipH="1">
              <a:off x="11687372" y="4844870"/>
              <a:ext cx="193073" cy="207337"/>
            </a:xfrm>
            <a:custGeom>
              <a:avLst/>
              <a:gdLst>
                <a:gd name="connsiteX0" fmla="*/ 372807 w 390997"/>
                <a:gd name="connsiteY0" fmla="*/ 419389 h 419882"/>
                <a:gd name="connsiteX1" fmla="*/ 8293 w 390997"/>
                <a:gd name="connsiteY1" fmla="*/ 224415 h 419882"/>
                <a:gd name="connsiteX2" fmla="*/ 7667 w 390997"/>
                <a:gd name="connsiteY2" fmla="*/ 203323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1"/>
                    <a:pt x="7667" y="203323"/>
                  </a:cubicBezTo>
                  <a:lnTo>
                    <a:pt x="363683" y="4545"/>
                  </a:lnTo>
                  <a:cubicBezTo>
                    <a:pt x="377342" y="-1481"/>
                    <a:pt x="385579" y="3508"/>
                    <a:pt x="386830" y="17191"/>
                  </a:cubicBezTo>
                  <a:lnTo>
                    <a:pt x="390480" y="406348"/>
                  </a:lnTo>
                  <a:cubicBezTo>
                    <a:pt x="391522" y="414449"/>
                    <a:pt x="380835" y="422649"/>
                    <a:pt x="372807" y="419389"/>
                  </a:cubicBezTo>
                  <a:close/>
                </a:path>
              </a:pathLst>
            </a:custGeom>
            <a:solidFill>
              <a:srgbClr val="3B549A">
                <a:alpha val="50000"/>
              </a:srgbClr>
            </a:solidFill>
            <a:ln w="5200"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B20BDA9D-C4BE-4FBF-B8BF-C1174E4509DF}"/>
                </a:ext>
              </a:extLst>
            </p:cNvPr>
            <p:cNvSpPr/>
            <p:nvPr/>
          </p:nvSpPr>
          <p:spPr>
            <a:xfrm flipH="1">
              <a:off x="11712314" y="4994139"/>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60 h 419882"/>
                <a:gd name="connsiteX5" fmla="*/ 24656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60"/>
                  </a:cubicBezTo>
                  <a:lnTo>
                    <a:pt x="24656" y="418674"/>
                  </a:lnTo>
                  <a:cubicBezTo>
                    <a:pt x="17619" y="423663"/>
                    <a:pt x="4846" y="418872"/>
                    <a:pt x="3908" y="410672"/>
                  </a:cubicBezTo>
                  <a:close/>
                </a:path>
              </a:pathLst>
            </a:custGeom>
            <a:solidFill>
              <a:srgbClr val="3B549A">
                <a:alpha val="35000"/>
              </a:srgbClr>
            </a:solidFill>
            <a:ln w="5200"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DE59D42C-9DD7-4CD8-818B-6161F6BDA2A2}"/>
                </a:ext>
              </a:extLst>
            </p:cNvPr>
            <p:cNvSpPr/>
            <p:nvPr/>
          </p:nvSpPr>
          <p:spPr>
            <a:xfrm flipH="1">
              <a:off x="11713884" y="4689549"/>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09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59"/>
                  </a:cubicBezTo>
                  <a:lnTo>
                    <a:pt x="24709" y="418674"/>
                  </a:lnTo>
                  <a:cubicBezTo>
                    <a:pt x="17671" y="423614"/>
                    <a:pt x="4898" y="418872"/>
                    <a:pt x="3908" y="410672"/>
                  </a:cubicBezTo>
                  <a:close/>
                </a:path>
              </a:pathLst>
            </a:custGeom>
            <a:solidFill>
              <a:srgbClr val="019247">
                <a:alpha val="35000"/>
              </a:srgbClr>
            </a:solidFill>
            <a:ln w="5200"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EA752F7-BDD7-481B-88FB-EED76CACB09A}"/>
                </a:ext>
              </a:extLst>
            </p:cNvPr>
            <p:cNvSpPr/>
            <p:nvPr/>
          </p:nvSpPr>
          <p:spPr>
            <a:xfrm flipH="1">
              <a:off x="11688942" y="3929490"/>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98"/>
                    <a:pt x="380835" y="422649"/>
                    <a:pt x="372807" y="419389"/>
                  </a:cubicBezTo>
                  <a:close/>
                </a:path>
              </a:pathLst>
            </a:custGeom>
            <a:solidFill>
              <a:srgbClr val="F79520">
                <a:alpha val="50000"/>
              </a:srgbClr>
            </a:solidFill>
            <a:ln w="5200"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03BA730E-3F03-441A-8E50-9F5F275E9324}"/>
                </a:ext>
              </a:extLst>
            </p:cNvPr>
            <p:cNvSpPr/>
            <p:nvPr/>
          </p:nvSpPr>
          <p:spPr>
            <a:xfrm flipH="1">
              <a:off x="11688942" y="3624778"/>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98"/>
                    <a:pt x="380835" y="422649"/>
                    <a:pt x="372807" y="419389"/>
                  </a:cubicBezTo>
                  <a:close/>
                </a:path>
              </a:pathLst>
            </a:custGeom>
            <a:solidFill>
              <a:srgbClr val="EE202E">
                <a:alpha val="50000"/>
              </a:srgbClr>
            </a:solidFill>
            <a:ln w="5200"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B02FD727-AF0F-4FCB-8240-FC97DB9DA6F2}"/>
                </a:ext>
              </a:extLst>
            </p:cNvPr>
            <p:cNvSpPr/>
            <p:nvPr/>
          </p:nvSpPr>
          <p:spPr>
            <a:xfrm flipH="1">
              <a:off x="11711336" y="4076320"/>
              <a:ext cx="190499" cy="207337"/>
            </a:xfrm>
            <a:custGeom>
              <a:avLst/>
              <a:gdLst>
                <a:gd name="connsiteX0" fmla="*/ 3908 w 385784"/>
                <a:gd name="connsiteY0" fmla="*/ 410671 h 419882"/>
                <a:gd name="connsiteX1" fmla="*/ 2187 w 385784"/>
                <a:gd name="connsiteY1" fmla="*/ 14006 h 419882"/>
                <a:gd name="connsiteX2" fmla="*/ 21268 w 385784"/>
                <a:gd name="connsiteY2" fmla="*/ 3040 h 419882"/>
                <a:gd name="connsiteX3" fmla="*/ 379786 w 385784"/>
                <a:gd name="connsiteY3" fmla="*/ 197717 h 419882"/>
                <a:gd name="connsiteX4" fmla="*/ 379682 w 385784"/>
                <a:gd name="connsiteY4" fmla="*/ 223009 h 419882"/>
                <a:gd name="connsiteX5" fmla="*/ 24709 w 385784"/>
                <a:gd name="connsiteY5" fmla="*/ 418723 h 419882"/>
                <a:gd name="connsiteX6" fmla="*/ 3908 w 385784"/>
                <a:gd name="connsiteY6" fmla="*/ 410671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1"/>
                  </a:moveTo>
                  <a:lnTo>
                    <a:pt x="2187" y="14006"/>
                  </a:lnTo>
                  <a:cubicBezTo>
                    <a:pt x="1249" y="5362"/>
                    <a:pt x="13083" y="-418"/>
                    <a:pt x="21268" y="3040"/>
                  </a:cubicBezTo>
                  <a:lnTo>
                    <a:pt x="379786" y="197717"/>
                  </a:lnTo>
                  <a:cubicBezTo>
                    <a:pt x="392090" y="205967"/>
                    <a:pt x="391568" y="215204"/>
                    <a:pt x="379682" y="223009"/>
                  </a:cubicBezTo>
                  <a:lnTo>
                    <a:pt x="24709" y="418723"/>
                  </a:lnTo>
                  <a:cubicBezTo>
                    <a:pt x="17671" y="423663"/>
                    <a:pt x="4898" y="418921"/>
                    <a:pt x="3908" y="410671"/>
                  </a:cubicBezTo>
                  <a:close/>
                </a:path>
              </a:pathLst>
            </a:custGeom>
            <a:solidFill>
              <a:srgbClr val="F79520">
                <a:alpha val="35000"/>
              </a:srgbClr>
            </a:solidFill>
            <a:ln w="5200"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F3F93BD7-ADF0-4026-AD59-D596452D3FD5}"/>
                </a:ext>
              </a:extLst>
            </p:cNvPr>
            <p:cNvSpPr/>
            <p:nvPr/>
          </p:nvSpPr>
          <p:spPr>
            <a:xfrm flipH="1">
              <a:off x="11712880" y="3769292"/>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09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59"/>
                  </a:cubicBezTo>
                  <a:lnTo>
                    <a:pt x="24709" y="418674"/>
                  </a:lnTo>
                  <a:cubicBezTo>
                    <a:pt x="17671" y="423663"/>
                    <a:pt x="4898" y="418921"/>
                    <a:pt x="3908" y="410672"/>
                  </a:cubicBezTo>
                  <a:close/>
                </a:path>
              </a:pathLst>
            </a:custGeom>
            <a:solidFill>
              <a:srgbClr val="EE202E">
                <a:alpha val="35000"/>
              </a:srgbClr>
            </a:solidFill>
            <a:ln w="5200"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47AA9EB7-491B-489E-9816-6F332EBD0303}"/>
                </a:ext>
              </a:extLst>
            </p:cNvPr>
            <p:cNvSpPr/>
            <p:nvPr/>
          </p:nvSpPr>
          <p:spPr>
            <a:xfrm flipH="1">
              <a:off x="11451356" y="5779376"/>
              <a:ext cx="193073" cy="207337"/>
            </a:xfrm>
            <a:custGeom>
              <a:avLst/>
              <a:gdLst>
                <a:gd name="connsiteX0" fmla="*/ 21372 w 390997"/>
                <a:gd name="connsiteY0" fmla="*/ 2759 h 419882"/>
                <a:gd name="connsiteX1" fmla="*/ 385886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6"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1"/>
                    <a:pt x="21372" y="2759"/>
                  </a:cubicBezTo>
                  <a:close/>
                </a:path>
              </a:pathLst>
            </a:custGeom>
            <a:solidFill>
              <a:srgbClr val="E9C9D9">
                <a:alpha val="70000"/>
              </a:srgbClr>
            </a:solidFill>
            <a:ln w="5200"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1F6D133-9547-4CB4-B7A5-EA79A5C6F056}"/>
                </a:ext>
              </a:extLst>
            </p:cNvPr>
            <p:cNvSpPr/>
            <p:nvPr/>
          </p:nvSpPr>
          <p:spPr>
            <a:xfrm flipH="1">
              <a:off x="11429990" y="5629821"/>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6"/>
                    <a:pt x="377911" y="423145"/>
                    <a:pt x="369726" y="419687"/>
                  </a:cubicBezTo>
                  <a:lnTo>
                    <a:pt x="11155" y="225059"/>
                  </a:lnTo>
                  <a:cubicBezTo>
                    <a:pt x="-1148" y="216810"/>
                    <a:pt x="-627" y="207573"/>
                    <a:pt x="11259" y="199768"/>
                  </a:cubicBezTo>
                  <a:lnTo>
                    <a:pt x="366233" y="4053"/>
                  </a:lnTo>
                  <a:cubicBezTo>
                    <a:pt x="373323" y="-936"/>
                    <a:pt x="386148" y="3856"/>
                    <a:pt x="387086" y="12055"/>
                  </a:cubicBezTo>
                  <a:close/>
                </a:path>
              </a:pathLst>
            </a:custGeom>
            <a:solidFill>
              <a:srgbClr val="E9C9D9"/>
            </a:solidFill>
            <a:ln w="5200"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696E5926-9904-4ED3-9EAF-AFFFEEA9B3EE}"/>
                </a:ext>
              </a:extLst>
            </p:cNvPr>
            <p:cNvSpPr/>
            <p:nvPr/>
          </p:nvSpPr>
          <p:spPr>
            <a:xfrm flipH="1">
              <a:off x="11691413" y="5779690"/>
              <a:ext cx="193073" cy="207337"/>
            </a:xfrm>
            <a:custGeom>
              <a:avLst/>
              <a:gdLst>
                <a:gd name="connsiteX0" fmla="*/ 372807 w 390997"/>
                <a:gd name="connsiteY0" fmla="*/ 419438 h 419882"/>
                <a:gd name="connsiteX1" fmla="*/ 8293 w 390997"/>
                <a:gd name="connsiteY1" fmla="*/ 224415 h 419882"/>
                <a:gd name="connsiteX2" fmla="*/ 7667 w 390997"/>
                <a:gd name="connsiteY2" fmla="*/ 203322 h 419882"/>
                <a:gd name="connsiteX3" fmla="*/ 363683 w 390997"/>
                <a:gd name="connsiteY3" fmla="*/ 4545 h 419882"/>
                <a:gd name="connsiteX4" fmla="*/ 392044 w 390997"/>
                <a:gd name="connsiteY4" fmla="*/ 17191 h 419882"/>
                <a:gd name="connsiteX5" fmla="*/ 390480 w 390997"/>
                <a:gd name="connsiteY5" fmla="*/ 406348 h 419882"/>
                <a:gd name="connsiteX6" fmla="*/ 372807 w 390997"/>
                <a:gd name="connsiteY6" fmla="*/ 419438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438"/>
                  </a:moveTo>
                  <a:lnTo>
                    <a:pt x="8293" y="224415"/>
                  </a:lnTo>
                  <a:cubicBezTo>
                    <a:pt x="-101" y="220908"/>
                    <a:pt x="473" y="208312"/>
                    <a:pt x="7667" y="203322"/>
                  </a:cubicBezTo>
                  <a:lnTo>
                    <a:pt x="363683" y="4545"/>
                  </a:lnTo>
                  <a:cubicBezTo>
                    <a:pt x="377342" y="-1481"/>
                    <a:pt x="390792" y="3508"/>
                    <a:pt x="392044" y="17191"/>
                  </a:cubicBezTo>
                  <a:lnTo>
                    <a:pt x="390480" y="406348"/>
                  </a:lnTo>
                  <a:cubicBezTo>
                    <a:pt x="391522" y="414498"/>
                    <a:pt x="380835" y="422698"/>
                    <a:pt x="372807" y="419438"/>
                  </a:cubicBezTo>
                  <a:close/>
                </a:path>
              </a:pathLst>
            </a:custGeom>
            <a:solidFill>
              <a:srgbClr val="E9C9D9">
                <a:alpha val="50000"/>
              </a:srgbClr>
            </a:solidFill>
            <a:ln w="5200"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66267AAF-1302-440F-9EA2-F1448A75D7E2}"/>
                </a:ext>
              </a:extLst>
            </p:cNvPr>
            <p:cNvSpPr/>
            <p:nvPr/>
          </p:nvSpPr>
          <p:spPr>
            <a:xfrm flipH="1">
              <a:off x="11711207" y="5928983"/>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60 h 419882"/>
                <a:gd name="connsiteX5" fmla="*/ 24761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1" y="215155"/>
                    <a:pt x="379734" y="222960"/>
                  </a:cubicBezTo>
                  <a:lnTo>
                    <a:pt x="24761" y="418674"/>
                  </a:lnTo>
                  <a:cubicBezTo>
                    <a:pt x="17671" y="423663"/>
                    <a:pt x="4898" y="418872"/>
                    <a:pt x="3908" y="410672"/>
                  </a:cubicBezTo>
                  <a:close/>
                </a:path>
              </a:pathLst>
            </a:custGeom>
            <a:solidFill>
              <a:srgbClr val="E9C9D9">
                <a:alpha val="35000"/>
              </a:srgbClr>
            </a:solidFill>
            <a:ln w="5200"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87DF9738-CE6D-4DC9-B326-BD26E022B0F8}"/>
                </a:ext>
              </a:extLst>
            </p:cNvPr>
            <p:cNvSpPr/>
            <p:nvPr/>
          </p:nvSpPr>
          <p:spPr>
            <a:xfrm flipH="1">
              <a:off x="11709302" y="5619515"/>
              <a:ext cx="193073" cy="207337"/>
            </a:xfrm>
            <a:custGeom>
              <a:avLst/>
              <a:gdLst>
                <a:gd name="connsiteX0" fmla="*/ 2135 w 390997"/>
                <a:gd name="connsiteY0" fmla="*/ 410672 h 419882"/>
                <a:gd name="connsiteX1" fmla="*/ 5628 w 390997"/>
                <a:gd name="connsiteY1" fmla="*/ 14006 h 419882"/>
                <a:gd name="connsiteX2" fmla="*/ 24708 w 390997"/>
                <a:gd name="connsiteY2" fmla="*/ 3040 h 419882"/>
                <a:gd name="connsiteX3" fmla="*/ 383279 w 390997"/>
                <a:gd name="connsiteY3" fmla="*/ 197668 h 419882"/>
                <a:gd name="connsiteX4" fmla="*/ 383175 w 390997"/>
                <a:gd name="connsiteY4" fmla="*/ 222960 h 419882"/>
                <a:gd name="connsiteX5" fmla="*/ 28097 w 390997"/>
                <a:gd name="connsiteY5" fmla="*/ 418674 h 419882"/>
                <a:gd name="connsiteX6" fmla="*/ 2135 w 390997"/>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5" y="410672"/>
                  </a:moveTo>
                  <a:lnTo>
                    <a:pt x="5628" y="14006"/>
                  </a:lnTo>
                  <a:cubicBezTo>
                    <a:pt x="4689" y="5362"/>
                    <a:pt x="16523" y="-418"/>
                    <a:pt x="24708" y="3040"/>
                  </a:cubicBezTo>
                  <a:lnTo>
                    <a:pt x="383279" y="197668"/>
                  </a:lnTo>
                  <a:cubicBezTo>
                    <a:pt x="395582" y="205917"/>
                    <a:pt x="395061" y="215155"/>
                    <a:pt x="383175" y="222960"/>
                  </a:cubicBezTo>
                  <a:lnTo>
                    <a:pt x="28097" y="418674"/>
                  </a:lnTo>
                  <a:cubicBezTo>
                    <a:pt x="21111" y="423663"/>
                    <a:pt x="3125" y="418872"/>
                    <a:pt x="2135" y="410672"/>
                  </a:cubicBezTo>
                  <a:close/>
                </a:path>
              </a:pathLst>
            </a:custGeom>
            <a:solidFill>
              <a:srgbClr val="41C4E0">
                <a:alpha val="35000"/>
              </a:srgbClr>
            </a:solidFill>
            <a:ln w="5200"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8E230EF3-1E89-4E75-BFBE-B498C1900062}"/>
                </a:ext>
              </a:extLst>
            </p:cNvPr>
            <p:cNvSpPr/>
            <p:nvPr/>
          </p:nvSpPr>
          <p:spPr>
            <a:xfrm flipH="1">
              <a:off x="11944744" y="1314828"/>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558" y="424331"/>
                    <a:pt x="374582" y="421071"/>
                  </a:cubicBezTo>
                  <a:close/>
                </a:path>
              </a:pathLst>
            </a:custGeom>
            <a:solidFill>
              <a:srgbClr val="EE202E">
                <a:alpha val="25000"/>
              </a:srgbClr>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84E86DAC-66A9-4A2B-A1E2-195ED20D61CD}"/>
                </a:ext>
              </a:extLst>
            </p:cNvPr>
            <p:cNvSpPr/>
            <p:nvPr/>
          </p:nvSpPr>
          <p:spPr>
            <a:xfrm flipH="1">
              <a:off x="11969712" y="1464098"/>
              <a:ext cx="193073" cy="209776"/>
            </a:xfrm>
            <a:custGeom>
              <a:avLst/>
              <a:gdLst>
                <a:gd name="connsiteX0" fmla="*/ 5683 w 390997"/>
                <a:gd name="connsiteY0" fmla="*/ 412354 h 424822"/>
                <a:gd name="connsiteX1" fmla="*/ 3963 w 390997"/>
                <a:gd name="connsiteY1" fmla="*/ 15688 h 424822"/>
                <a:gd name="connsiteX2" fmla="*/ 23043 w 390997"/>
                <a:gd name="connsiteY2" fmla="*/ 4722 h 424822"/>
                <a:gd name="connsiteX3" fmla="*/ 381614 w 390997"/>
                <a:gd name="connsiteY3" fmla="*/ 199350 h 424822"/>
                <a:gd name="connsiteX4" fmla="*/ 381509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8"/>
                  </a:lnTo>
                  <a:cubicBezTo>
                    <a:pt x="3024" y="7044"/>
                    <a:pt x="14858" y="1264"/>
                    <a:pt x="23043" y="4722"/>
                  </a:cubicBezTo>
                  <a:lnTo>
                    <a:pt x="381614" y="199350"/>
                  </a:lnTo>
                  <a:cubicBezTo>
                    <a:pt x="393917" y="207599"/>
                    <a:pt x="393396" y="216837"/>
                    <a:pt x="381509" y="224642"/>
                  </a:cubicBezTo>
                  <a:lnTo>
                    <a:pt x="26536" y="420356"/>
                  </a:lnTo>
                  <a:cubicBezTo>
                    <a:pt x="19446" y="425345"/>
                    <a:pt x="6673" y="420603"/>
                    <a:pt x="5683" y="412354"/>
                  </a:cubicBezTo>
                  <a:close/>
                </a:path>
              </a:pathLst>
            </a:custGeom>
            <a:solidFill>
              <a:srgbClr val="EE202E">
                <a:alpha val="15000"/>
              </a:srgbClr>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5CD05431-7DFF-4774-8BC7-068ED2BE6F2A}"/>
                </a:ext>
              </a:extLst>
            </p:cNvPr>
            <p:cNvSpPr/>
            <p:nvPr/>
          </p:nvSpPr>
          <p:spPr>
            <a:xfrm flipH="1">
              <a:off x="11966261" y="2686987"/>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3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3"/>
                  </a:lnTo>
                  <a:cubicBezTo>
                    <a:pt x="16836" y="423629"/>
                    <a:pt x="3386" y="418640"/>
                    <a:pt x="2135" y="404957"/>
                  </a:cubicBezTo>
                  <a:lnTo>
                    <a:pt x="3699" y="15800"/>
                  </a:lnTo>
                  <a:cubicBezTo>
                    <a:pt x="2656" y="7649"/>
                    <a:pt x="13343" y="-501"/>
                    <a:pt x="21372" y="2759"/>
                  </a:cubicBezTo>
                  <a:close/>
                </a:path>
              </a:pathLst>
            </a:custGeom>
            <a:solidFill>
              <a:srgbClr val="3B549A">
                <a:alpha val="15000"/>
              </a:srgbClr>
            </a:solidFill>
            <a:ln w="5200"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888F6DC5-CE93-4464-9CC3-C4CCC736DF8A}"/>
                </a:ext>
              </a:extLst>
            </p:cNvPr>
            <p:cNvSpPr/>
            <p:nvPr/>
          </p:nvSpPr>
          <p:spPr>
            <a:xfrm flipH="1">
              <a:off x="11947443" y="2537418"/>
              <a:ext cx="190499" cy="207337"/>
            </a:xfrm>
            <a:custGeom>
              <a:avLst/>
              <a:gdLst>
                <a:gd name="connsiteX0" fmla="*/ 387086 w 385784"/>
                <a:gd name="connsiteY0" fmla="*/ 12034 h 419882"/>
                <a:gd name="connsiteX1" fmla="*/ 388806 w 385784"/>
                <a:gd name="connsiteY1" fmla="*/ 408699 h 419882"/>
                <a:gd name="connsiteX2" fmla="*/ 369726 w 385784"/>
                <a:gd name="connsiteY2" fmla="*/ 419666 h 419882"/>
                <a:gd name="connsiteX3" fmla="*/ 11155 w 385784"/>
                <a:gd name="connsiteY3" fmla="*/ 225038 h 419882"/>
                <a:gd name="connsiteX4" fmla="*/ 11259 w 385784"/>
                <a:gd name="connsiteY4" fmla="*/ 199746 h 419882"/>
                <a:gd name="connsiteX5" fmla="*/ 366233 w 385784"/>
                <a:gd name="connsiteY5" fmla="*/ 4032 h 419882"/>
                <a:gd name="connsiteX6" fmla="*/ 387086 w 385784"/>
                <a:gd name="connsiteY6" fmla="*/ 1203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34"/>
                  </a:moveTo>
                  <a:lnTo>
                    <a:pt x="388806" y="408699"/>
                  </a:lnTo>
                  <a:cubicBezTo>
                    <a:pt x="389745" y="417344"/>
                    <a:pt x="377911" y="423123"/>
                    <a:pt x="369726" y="419666"/>
                  </a:cubicBezTo>
                  <a:lnTo>
                    <a:pt x="11155" y="225038"/>
                  </a:lnTo>
                  <a:cubicBezTo>
                    <a:pt x="-1148" y="216788"/>
                    <a:pt x="-627" y="207551"/>
                    <a:pt x="11259" y="199746"/>
                  </a:cubicBezTo>
                  <a:lnTo>
                    <a:pt x="366233" y="4032"/>
                  </a:lnTo>
                  <a:cubicBezTo>
                    <a:pt x="373323" y="-908"/>
                    <a:pt x="386096" y="3834"/>
                    <a:pt x="387086" y="12034"/>
                  </a:cubicBezTo>
                  <a:close/>
                </a:path>
              </a:pathLst>
            </a:custGeom>
            <a:solidFill>
              <a:srgbClr val="3B549A">
                <a:alpha val="25000"/>
              </a:srgbClr>
            </a:solidFill>
            <a:ln w="5200"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AAE39316-3591-4306-A171-7F00C04E40E2}"/>
                </a:ext>
              </a:extLst>
            </p:cNvPr>
            <p:cNvSpPr/>
            <p:nvPr/>
          </p:nvSpPr>
          <p:spPr>
            <a:xfrm flipH="1">
              <a:off x="11945899" y="2846896"/>
              <a:ext cx="193073" cy="207337"/>
            </a:xfrm>
            <a:custGeom>
              <a:avLst/>
              <a:gdLst>
                <a:gd name="connsiteX0" fmla="*/ 392299 w 390997"/>
                <a:gd name="connsiteY0" fmla="*/ 12064 h 419882"/>
                <a:gd name="connsiteX1" fmla="*/ 388806 w 390997"/>
                <a:gd name="connsiteY1" fmla="*/ 408729 h 419882"/>
                <a:gd name="connsiteX2" fmla="*/ 369726 w 390997"/>
                <a:gd name="connsiteY2" fmla="*/ 419696 h 419882"/>
                <a:gd name="connsiteX3" fmla="*/ 11155 w 390997"/>
                <a:gd name="connsiteY3" fmla="*/ 225068 h 419882"/>
                <a:gd name="connsiteX4" fmla="*/ 11259 w 390997"/>
                <a:gd name="connsiteY4" fmla="*/ 199776 h 419882"/>
                <a:gd name="connsiteX5" fmla="*/ 366233 w 390997"/>
                <a:gd name="connsiteY5" fmla="*/ 4061 h 419882"/>
                <a:gd name="connsiteX6" fmla="*/ 392299 w 390997"/>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92299" y="12064"/>
                  </a:moveTo>
                  <a:lnTo>
                    <a:pt x="388806" y="408729"/>
                  </a:lnTo>
                  <a:cubicBezTo>
                    <a:pt x="389745" y="417374"/>
                    <a:pt x="377911" y="423154"/>
                    <a:pt x="369726" y="419696"/>
                  </a:cubicBezTo>
                  <a:lnTo>
                    <a:pt x="11155" y="225068"/>
                  </a:lnTo>
                  <a:cubicBezTo>
                    <a:pt x="-1148" y="216818"/>
                    <a:pt x="-627" y="207581"/>
                    <a:pt x="11259" y="199776"/>
                  </a:cubicBezTo>
                  <a:lnTo>
                    <a:pt x="366233" y="4061"/>
                  </a:lnTo>
                  <a:cubicBezTo>
                    <a:pt x="373323" y="-928"/>
                    <a:pt x="391309" y="3815"/>
                    <a:pt x="392299" y="12064"/>
                  </a:cubicBezTo>
                  <a:close/>
                </a:path>
              </a:pathLst>
            </a:custGeom>
            <a:solidFill>
              <a:srgbClr val="92278D">
                <a:alpha val="25000"/>
              </a:srgbClr>
            </a:solidFill>
            <a:ln w="5200"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11C6A06B-B275-43FD-B148-9221F03D035F}"/>
                </a:ext>
              </a:extLst>
            </p:cNvPr>
            <p:cNvSpPr/>
            <p:nvPr/>
          </p:nvSpPr>
          <p:spPr>
            <a:xfrm flipH="1">
              <a:off x="11968630" y="1769486"/>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2"/>
                    <a:pt x="21372" y="2759"/>
                  </a:cubicBezTo>
                  <a:close/>
                </a:path>
              </a:pathLst>
            </a:custGeom>
            <a:solidFill>
              <a:srgbClr val="F79520">
                <a:alpha val="15000"/>
              </a:srgbClr>
            </a:solidFill>
            <a:ln w="5200"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30D736A1-3A93-429E-BEB2-2E77B8ECC38A}"/>
                </a:ext>
              </a:extLst>
            </p:cNvPr>
            <p:cNvSpPr/>
            <p:nvPr/>
          </p:nvSpPr>
          <p:spPr>
            <a:xfrm flipH="1">
              <a:off x="11948293" y="1929395"/>
              <a:ext cx="190499" cy="207337"/>
            </a:xfrm>
            <a:custGeom>
              <a:avLst/>
              <a:gdLst>
                <a:gd name="connsiteX0" fmla="*/ 387086 w 385784"/>
                <a:gd name="connsiteY0" fmla="*/ 12064 h 419882"/>
                <a:gd name="connsiteX1" fmla="*/ 388806 w 385784"/>
                <a:gd name="connsiteY1" fmla="*/ 408729 h 419882"/>
                <a:gd name="connsiteX2" fmla="*/ 369726 w 385784"/>
                <a:gd name="connsiteY2" fmla="*/ 419696 h 419882"/>
                <a:gd name="connsiteX3" fmla="*/ 11155 w 385784"/>
                <a:gd name="connsiteY3" fmla="*/ 225068 h 419882"/>
                <a:gd name="connsiteX4" fmla="*/ 11259 w 385784"/>
                <a:gd name="connsiteY4" fmla="*/ 199776 h 419882"/>
                <a:gd name="connsiteX5" fmla="*/ 366233 w 385784"/>
                <a:gd name="connsiteY5" fmla="*/ 4061 h 419882"/>
                <a:gd name="connsiteX6" fmla="*/ 387086 w 385784"/>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86148" y="3814"/>
                    <a:pt x="387086" y="12064"/>
                  </a:cubicBezTo>
                  <a:close/>
                </a:path>
              </a:pathLst>
            </a:custGeom>
            <a:solidFill>
              <a:srgbClr val="EBE711">
                <a:alpha val="25000"/>
              </a:srgbClr>
            </a:solidFill>
            <a:ln w="5200"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D821C01F-DB98-4B99-8FA0-F0241AADEFF0}"/>
                </a:ext>
              </a:extLst>
            </p:cNvPr>
            <p:cNvSpPr/>
            <p:nvPr/>
          </p:nvSpPr>
          <p:spPr>
            <a:xfrm flipH="1">
              <a:off x="11948654" y="1627736"/>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5"/>
                    <a:pt x="377911" y="423145"/>
                    <a:pt x="369726" y="419687"/>
                  </a:cubicBezTo>
                  <a:lnTo>
                    <a:pt x="11155" y="225059"/>
                  </a:lnTo>
                  <a:cubicBezTo>
                    <a:pt x="-1148" y="216810"/>
                    <a:pt x="-627" y="207572"/>
                    <a:pt x="11259" y="199768"/>
                  </a:cubicBezTo>
                  <a:lnTo>
                    <a:pt x="366233" y="4053"/>
                  </a:lnTo>
                  <a:cubicBezTo>
                    <a:pt x="373323" y="-936"/>
                    <a:pt x="386148" y="3855"/>
                    <a:pt x="387086" y="12055"/>
                  </a:cubicBezTo>
                  <a:close/>
                </a:path>
              </a:pathLst>
            </a:custGeom>
            <a:solidFill>
              <a:srgbClr val="F79520">
                <a:alpha val="25000"/>
              </a:srgbClr>
            </a:solidFill>
            <a:ln w="5200"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A5A7B22E-06DC-458F-B1D0-9B1EE9FDFC67}"/>
                </a:ext>
              </a:extLst>
            </p:cNvPr>
            <p:cNvSpPr/>
            <p:nvPr/>
          </p:nvSpPr>
          <p:spPr>
            <a:xfrm flipH="1">
              <a:off x="11944795" y="2226379"/>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49"/>
                    <a:pt x="380835" y="422649"/>
                    <a:pt x="372807" y="419389"/>
                  </a:cubicBezTo>
                  <a:close/>
                </a:path>
              </a:pathLst>
            </a:custGeom>
            <a:solidFill>
              <a:srgbClr val="019247">
                <a:alpha val="25000"/>
              </a:srgbClr>
            </a:solidFill>
            <a:ln w="5200"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1F19F18E-DC5D-41B5-8964-638B0F3D32CD}"/>
                </a:ext>
              </a:extLst>
            </p:cNvPr>
            <p:cNvSpPr/>
            <p:nvPr/>
          </p:nvSpPr>
          <p:spPr>
            <a:xfrm flipH="1">
              <a:off x="11969736" y="2375648"/>
              <a:ext cx="190499" cy="207337"/>
            </a:xfrm>
            <a:custGeom>
              <a:avLst/>
              <a:gdLst>
                <a:gd name="connsiteX0" fmla="*/ 3908 w 385784"/>
                <a:gd name="connsiteY0" fmla="*/ 410671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1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1"/>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46" y="418872"/>
                    <a:pt x="3908" y="410671"/>
                  </a:cubicBezTo>
                  <a:close/>
                </a:path>
              </a:pathLst>
            </a:custGeom>
            <a:solidFill>
              <a:srgbClr val="019247">
                <a:alpha val="15000"/>
              </a:srgbClr>
            </a:solidFill>
            <a:ln w="5200"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2CD18F56-1457-4ED0-B4BD-FBDA6468DB1B}"/>
                </a:ext>
              </a:extLst>
            </p:cNvPr>
            <p:cNvSpPr/>
            <p:nvPr/>
          </p:nvSpPr>
          <p:spPr>
            <a:xfrm flipH="1">
              <a:off x="11971307" y="2068620"/>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98" y="418872"/>
                    <a:pt x="3908" y="410672"/>
                  </a:cubicBezTo>
                  <a:close/>
                </a:path>
              </a:pathLst>
            </a:custGeom>
            <a:solidFill>
              <a:srgbClr val="EBE711">
                <a:alpha val="15000"/>
              </a:srgbClr>
            </a:solidFill>
            <a:ln w="5200"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BA4D8874-F265-448B-8B08-45756EF643AF}"/>
                </a:ext>
              </a:extLst>
            </p:cNvPr>
            <p:cNvSpPr/>
            <p:nvPr/>
          </p:nvSpPr>
          <p:spPr>
            <a:xfrm flipH="1">
              <a:off x="11942067" y="3160149"/>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610" y="424381"/>
                    <a:pt x="374582" y="421071"/>
                  </a:cubicBezTo>
                  <a:close/>
                </a:path>
              </a:pathLst>
            </a:custGeom>
            <a:solidFill>
              <a:srgbClr val="41C4E0">
                <a:alpha val="25000"/>
              </a:srgbClr>
            </a:solid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CEF585D0-F5A8-4A6F-9D39-C7D70665FEAC}"/>
                </a:ext>
              </a:extLst>
            </p:cNvPr>
            <p:cNvSpPr/>
            <p:nvPr/>
          </p:nvSpPr>
          <p:spPr>
            <a:xfrm flipH="1">
              <a:off x="11967009" y="3309443"/>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346"/>
                    <a:pt x="6673" y="420554"/>
                    <a:pt x="5683" y="412354"/>
                  </a:cubicBezTo>
                  <a:close/>
                </a:path>
              </a:pathLst>
            </a:custGeom>
            <a:solidFill>
              <a:srgbClr val="41C4E0">
                <a:alpha val="15000"/>
              </a:srgbClr>
            </a:solid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8B9E42E9-3458-4C27-9DBF-8FEAD248821C}"/>
                </a:ext>
              </a:extLst>
            </p:cNvPr>
            <p:cNvSpPr/>
            <p:nvPr/>
          </p:nvSpPr>
          <p:spPr>
            <a:xfrm flipH="1">
              <a:off x="11968554" y="2999975"/>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296"/>
                    <a:pt x="6621" y="420554"/>
                    <a:pt x="5683" y="412354"/>
                  </a:cubicBezTo>
                  <a:close/>
                </a:path>
              </a:pathLst>
            </a:custGeom>
            <a:solidFill>
              <a:srgbClr val="92278D">
                <a:alpha val="15000"/>
              </a:srgbClr>
            </a:solid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416DA927-F3AC-4396-B5D4-AEAAE0FF28B9}"/>
                </a:ext>
              </a:extLst>
            </p:cNvPr>
            <p:cNvSpPr/>
            <p:nvPr/>
          </p:nvSpPr>
          <p:spPr>
            <a:xfrm flipH="1">
              <a:off x="11968501" y="3619685"/>
              <a:ext cx="193073" cy="207337"/>
            </a:xfrm>
            <a:custGeom>
              <a:avLst/>
              <a:gdLst>
                <a:gd name="connsiteX0" fmla="*/ 21372 w 390997"/>
                <a:gd name="connsiteY0" fmla="*/ 2759 h 419882"/>
                <a:gd name="connsiteX1" fmla="*/ 385886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6"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1"/>
                    <a:pt x="21372" y="2759"/>
                  </a:cubicBezTo>
                  <a:close/>
                </a:path>
              </a:pathLst>
            </a:custGeom>
            <a:solidFill>
              <a:srgbClr val="E9C9D9">
                <a:alpha val="15000"/>
              </a:srgbClr>
            </a:solidFill>
            <a:ln w="5200"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8F382110-C31C-4E25-A2D6-18A76CC89A73}"/>
                </a:ext>
              </a:extLst>
            </p:cNvPr>
            <p:cNvSpPr/>
            <p:nvPr/>
          </p:nvSpPr>
          <p:spPr>
            <a:xfrm flipH="1">
              <a:off x="11947135" y="3470130"/>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6"/>
                    <a:pt x="377911" y="423145"/>
                    <a:pt x="369726" y="419687"/>
                  </a:cubicBezTo>
                  <a:lnTo>
                    <a:pt x="11155" y="225059"/>
                  </a:lnTo>
                  <a:cubicBezTo>
                    <a:pt x="-1148" y="216810"/>
                    <a:pt x="-627" y="207573"/>
                    <a:pt x="11259" y="199768"/>
                  </a:cubicBezTo>
                  <a:lnTo>
                    <a:pt x="366233" y="4053"/>
                  </a:lnTo>
                  <a:cubicBezTo>
                    <a:pt x="373323" y="-936"/>
                    <a:pt x="386148" y="3856"/>
                    <a:pt x="387086" y="12055"/>
                  </a:cubicBezTo>
                  <a:close/>
                </a:path>
              </a:pathLst>
            </a:custGeom>
            <a:solidFill>
              <a:srgbClr val="E9C9D9">
                <a:alpha val="25000"/>
              </a:srgbClr>
            </a:solidFill>
            <a:ln w="5200"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9BD328A6-2013-40FE-A8FB-3983FB945AA6}"/>
                </a:ext>
              </a:extLst>
            </p:cNvPr>
            <p:cNvSpPr/>
            <p:nvPr/>
          </p:nvSpPr>
          <p:spPr>
            <a:xfrm flipH="1">
              <a:off x="11951331" y="3765826"/>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558" y="424331"/>
                    <a:pt x="374582" y="421071"/>
                  </a:cubicBezTo>
                  <a:close/>
                </a:path>
              </a:pathLst>
            </a:custGeom>
            <a:solidFill>
              <a:srgbClr val="EE202E">
                <a:alpha val="25000"/>
              </a:srgbClr>
            </a:solidFill>
            <a:ln w="952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8F273A53-36F7-405B-A0ED-DBD86255451A}"/>
                </a:ext>
              </a:extLst>
            </p:cNvPr>
            <p:cNvSpPr/>
            <p:nvPr/>
          </p:nvSpPr>
          <p:spPr>
            <a:xfrm flipH="1">
              <a:off x="11976299" y="3915096"/>
              <a:ext cx="193073" cy="209776"/>
            </a:xfrm>
            <a:custGeom>
              <a:avLst/>
              <a:gdLst>
                <a:gd name="connsiteX0" fmla="*/ 5683 w 390997"/>
                <a:gd name="connsiteY0" fmla="*/ 412354 h 424822"/>
                <a:gd name="connsiteX1" fmla="*/ 3963 w 390997"/>
                <a:gd name="connsiteY1" fmla="*/ 15688 h 424822"/>
                <a:gd name="connsiteX2" fmla="*/ 23043 w 390997"/>
                <a:gd name="connsiteY2" fmla="*/ 4722 h 424822"/>
                <a:gd name="connsiteX3" fmla="*/ 381614 w 390997"/>
                <a:gd name="connsiteY3" fmla="*/ 199350 h 424822"/>
                <a:gd name="connsiteX4" fmla="*/ 381509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8"/>
                  </a:lnTo>
                  <a:cubicBezTo>
                    <a:pt x="3024" y="7044"/>
                    <a:pt x="14858" y="1264"/>
                    <a:pt x="23043" y="4722"/>
                  </a:cubicBezTo>
                  <a:lnTo>
                    <a:pt x="381614" y="199350"/>
                  </a:lnTo>
                  <a:cubicBezTo>
                    <a:pt x="393917" y="207599"/>
                    <a:pt x="393396" y="216837"/>
                    <a:pt x="381509" y="224642"/>
                  </a:cubicBezTo>
                  <a:lnTo>
                    <a:pt x="26536" y="420356"/>
                  </a:lnTo>
                  <a:cubicBezTo>
                    <a:pt x="19446" y="425345"/>
                    <a:pt x="6673" y="420603"/>
                    <a:pt x="5683" y="412354"/>
                  </a:cubicBezTo>
                  <a:close/>
                </a:path>
              </a:pathLst>
            </a:custGeom>
            <a:solidFill>
              <a:srgbClr val="EE202E">
                <a:alpha val="15000"/>
              </a:srgbClr>
            </a:solid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C7B98BB2-965C-400C-A680-7412D3F1DD49}"/>
                </a:ext>
              </a:extLst>
            </p:cNvPr>
            <p:cNvSpPr/>
            <p:nvPr/>
          </p:nvSpPr>
          <p:spPr>
            <a:xfrm flipH="1">
              <a:off x="11972848" y="5137985"/>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3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3"/>
                  </a:lnTo>
                  <a:cubicBezTo>
                    <a:pt x="16836" y="423629"/>
                    <a:pt x="3386" y="418640"/>
                    <a:pt x="2135" y="404957"/>
                  </a:cubicBezTo>
                  <a:lnTo>
                    <a:pt x="3699" y="15800"/>
                  </a:lnTo>
                  <a:cubicBezTo>
                    <a:pt x="2656" y="7649"/>
                    <a:pt x="13343" y="-501"/>
                    <a:pt x="21372" y="2759"/>
                  </a:cubicBezTo>
                  <a:close/>
                </a:path>
              </a:pathLst>
            </a:custGeom>
            <a:solidFill>
              <a:srgbClr val="3B549A">
                <a:alpha val="15000"/>
              </a:srgbClr>
            </a:solidFill>
            <a:ln w="5200"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0F36B0A3-7019-423D-B11B-0644934AB608}"/>
                </a:ext>
              </a:extLst>
            </p:cNvPr>
            <p:cNvSpPr/>
            <p:nvPr/>
          </p:nvSpPr>
          <p:spPr>
            <a:xfrm flipH="1">
              <a:off x="11954030" y="4988416"/>
              <a:ext cx="190499" cy="207337"/>
            </a:xfrm>
            <a:custGeom>
              <a:avLst/>
              <a:gdLst>
                <a:gd name="connsiteX0" fmla="*/ 387086 w 385784"/>
                <a:gd name="connsiteY0" fmla="*/ 12034 h 419882"/>
                <a:gd name="connsiteX1" fmla="*/ 388806 w 385784"/>
                <a:gd name="connsiteY1" fmla="*/ 408699 h 419882"/>
                <a:gd name="connsiteX2" fmla="*/ 369726 w 385784"/>
                <a:gd name="connsiteY2" fmla="*/ 419666 h 419882"/>
                <a:gd name="connsiteX3" fmla="*/ 11155 w 385784"/>
                <a:gd name="connsiteY3" fmla="*/ 225038 h 419882"/>
                <a:gd name="connsiteX4" fmla="*/ 11259 w 385784"/>
                <a:gd name="connsiteY4" fmla="*/ 199746 h 419882"/>
                <a:gd name="connsiteX5" fmla="*/ 366233 w 385784"/>
                <a:gd name="connsiteY5" fmla="*/ 4032 h 419882"/>
                <a:gd name="connsiteX6" fmla="*/ 387086 w 385784"/>
                <a:gd name="connsiteY6" fmla="*/ 1203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34"/>
                  </a:moveTo>
                  <a:lnTo>
                    <a:pt x="388806" y="408699"/>
                  </a:lnTo>
                  <a:cubicBezTo>
                    <a:pt x="389745" y="417344"/>
                    <a:pt x="377911" y="423123"/>
                    <a:pt x="369726" y="419666"/>
                  </a:cubicBezTo>
                  <a:lnTo>
                    <a:pt x="11155" y="225038"/>
                  </a:lnTo>
                  <a:cubicBezTo>
                    <a:pt x="-1148" y="216788"/>
                    <a:pt x="-627" y="207551"/>
                    <a:pt x="11259" y="199746"/>
                  </a:cubicBezTo>
                  <a:lnTo>
                    <a:pt x="366233" y="4032"/>
                  </a:lnTo>
                  <a:cubicBezTo>
                    <a:pt x="373323" y="-908"/>
                    <a:pt x="386096" y="3834"/>
                    <a:pt x="387086" y="12034"/>
                  </a:cubicBezTo>
                  <a:close/>
                </a:path>
              </a:pathLst>
            </a:custGeom>
            <a:solidFill>
              <a:srgbClr val="3B549A">
                <a:alpha val="25000"/>
              </a:srgbClr>
            </a:solidFill>
            <a:ln w="5200"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DCD9DDEB-AFC5-4492-A7CA-307B8E71B2AF}"/>
                </a:ext>
              </a:extLst>
            </p:cNvPr>
            <p:cNvSpPr/>
            <p:nvPr/>
          </p:nvSpPr>
          <p:spPr>
            <a:xfrm flipH="1">
              <a:off x="11952486" y="5297894"/>
              <a:ext cx="193073" cy="207337"/>
            </a:xfrm>
            <a:custGeom>
              <a:avLst/>
              <a:gdLst>
                <a:gd name="connsiteX0" fmla="*/ 392299 w 390997"/>
                <a:gd name="connsiteY0" fmla="*/ 12064 h 419882"/>
                <a:gd name="connsiteX1" fmla="*/ 388806 w 390997"/>
                <a:gd name="connsiteY1" fmla="*/ 408729 h 419882"/>
                <a:gd name="connsiteX2" fmla="*/ 369726 w 390997"/>
                <a:gd name="connsiteY2" fmla="*/ 419696 h 419882"/>
                <a:gd name="connsiteX3" fmla="*/ 11155 w 390997"/>
                <a:gd name="connsiteY3" fmla="*/ 225068 h 419882"/>
                <a:gd name="connsiteX4" fmla="*/ 11259 w 390997"/>
                <a:gd name="connsiteY4" fmla="*/ 199776 h 419882"/>
                <a:gd name="connsiteX5" fmla="*/ 366233 w 390997"/>
                <a:gd name="connsiteY5" fmla="*/ 4061 h 419882"/>
                <a:gd name="connsiteX6" fmla="*/ 392299 w 390997"/>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92299" y="12064"/>
                  </a:moveTo>
                  <a:lnTo>
                    <a:pt x="388806" y="408729"/>
                  </a:lnTo>
                  <a:cubicBezTo>
                    <a:pt x="389745" y="417374"/>
                    <a:pt x="377911" y="423154"/>
                    <a:pt x="369726" y="419696"/>
                  </a:cubicBezTo>
                  <a:lnTo>
                    <a:pt x="11155" y="225068"/>
                  </a:lnTo>
                  <a:cubicBezTo>
                    <a:pt x="-1148" y="216818"/>
                    <a:pt x="-627" y="207581"/>
                    <a:pt x="11259" y="199776"/>
                  </a:cubicBezTo>
                  <a:lnTo>
                    <a:pt x="366233" y="4061"/>
                  </a:lnTo>
                  <a:cubicBezTo>
                    <a:pt x="373323" y="-928"/>
                    <a:pt x="391309" y="3815"/>
                    <a:pt x="392299" y="12064"/>
                  </a:cubicBezTo>
                  <a:close/>
                </a:path>
              </a:pathLst>
            </a:custGeom>
            <a:solidFill>
              <a:srgbClr val="92278D">
                <a:alpha val="25000"/>
              </a:srgbClr>
            </a:solidFill>
            <a:ln w="5200"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755BBCC8-A1CC-4456-B006-7CDA926715A5}"/>
                </a:ext>
              </a:extLst>
            </p:cNvPr>
            <p:cNvSpPr/>
            <p:nvPr/>
          </p:nvSpPr>
          <p:spPr>
            <a:xfrm flipH="1">
              <a:off x="11975217" y="4220484"/>
              <a:ext cx="193073" cy="207337"/>
            </a:xfrm>
            <a:custGeom>
              <a:avLst/>
              <a:gdLst>
                <a:gd name="connsiteX0" fmla="*/ 21372 w 390997"/>
                <a:gd name="connsiteY0" fmla="*/ 2759 h 419882"/>
                <a:gd name="connsiteX1" fmla="*/ 385885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5"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2"/>
                    <a:pt x="21372" y="2759"/>
                  </a:cubicBezTo>
                  <a:close/>
                </a:path>
              </a:pathLst>
            </a:custGeom>
            <a:solidFill>
              <a:srgbClr val="F79520">
                <a:alpha val="15000"/>
              </a:srgbClr>
            </a:solidFill>
            <a:ln w="5200"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019ECFEF-DAC8-4245-A3E9-66FD74CA9CC1}"/>
                </a:ext>
              </a:extLst>
            </p:cNvPr>
            <p:cNvSpPr/>
            <p:nvPr/>
          </p:nvSpPr>
          <p:spPr>
            <a:xfrm flipH="1">
              <a:off x="11954880" y="4380393"/>
              <a:ext cx="190499" cy="207337"/>
            </a:xfrm>
            <a:custGeom>
              <a:avLst/>
              <a:gdLst>
                <a:gd name="connsiteX0" fmla="*/ 387086 w 385784"/>
                <a:gd name="connsiteY0" fmla="*/ 12064 h 419882"/>
                <a:gd name="connsiteX1" fmla="*/ 388806 w 385784"/>
                <a:gd name="connsiteY1" fmla="*/ 408729 h 419882"/>
                <a:gd name="connsiteX2" fmla="*/ 369726 w 385784"/>
                <a:gd name="connsiteY2" fmla="*/ 419696 h 419882"/>
                <a:gd name="connsiteX3" fmla="*/ 11155 w 385784"/>
                <a:gd name="connsiteY3" fmla="*/ 225068 h 419882"/>
                <a:gd name="connsiteX4" fmla="*/ 11259 w 385784"/>
                <a:gd name="connsiteY4" fmla="*/ 199776 h 419882"/>
                <a:gd name="connsiteX5" fmla="*/ 366233 w 385784"/>
                <a:gd name="connsiteY5" fmla="*/ 4061 h 419882"/>
                <a:gd name="connsiteX6" fmla="*/ 387086 w 385784"/>
                <a:gd name="connsiteY6" fmla="*/ 12064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64"/>
                  </a:moveTo>
                  <a:lnTo>
                    <a:pt x="388806" y="408729"/>
                  </a:lnTo>
                  <a:cubicBezTo>
                    <a:pt x="389745" y="417374"/>
                    <a:pt x="377911" y="423153"/>
                    <a:pt x="369726" y="419696"/>
                  </a:cubicBezTo>
                  <a:lnTo>
                    <a:pt x="11155" y="225068"/>
                  </a:lnTo>
                  <a:cubicBezTo>
                    <a:pt x="-1148" y="216818"/>
                    <a:pt x="-627" y="207581"/>
                    <a:pt x="11259" y="199776"/>
                  </a:cubicBezTo>
                  <a:lnTo>
                    <a:pt x="366233" y="4061"/>
                  </a:lnTo>
                  <a:cubicBezTo>
                    <a:pt x="373323" y="-928"/>
                    <a:pt x="386148" y="3814"/>
                    <a:pt x="387086" y="12064"/>
                  </a:cubicBezTo>
                  <a:close/>
                </a:path>
              </a:pathLst>
            </a:custGeom>
            <a:solidFill>
              <a:srgbClr val="EBE711">
                <a:alpha val="25000"/>
              </a:srgbClr>
            </a:solidFill>
            <a:ln w="5200"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3C2C65CB-5616-4327-AD9F-557DD4890ACB}"/>
                </a:ext>
              </a:extLst>
            </p:cNvPr>
            <p:cNvSpPr/>
            <p:nvPr/>
          </p:nvSpPr>
          <p:spPr>
            <a:xfrm flipH="1">
              <a:off x="11955241" y="4078734"/>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5"/>
                    <a:pt x="377911" y="423145"/>
                    <a:pt x="369726" y="419687"/>
                  </a:cubicBezTo>
                  <a:lnTo>
                    <a:pt x="11155" y="225059"/>
                  </a:lnTo>
                  <a:cubicBezTo>
                    <a:pt x="-1148" y="216810"/>
                    <a:pt x="-627" y="207572"/>
                    <a:pt x="11259" y="199768"/>
                  </a:cubicBezTo>
                  <a:lnTo>
                    <a:pt x="366233" y="4053"/>
                  </a:lnTo>
                  <a:cubicBezTo>
                    <a:pt x="373323" y="-936"/>
                    <a:pt x="386148" y="3855"/>
                    <a:pt x="387086" y="12055"/>
                  </a:cubicBezTo>
                  <a:close/>
                </a:path>
              </a:pathLst>
            </a:custGeom>
            <a:solidFill>
              <a:srgbClr val="F79520">
                <a:alpha val="25000"/>
              </a:srgbClr>
            </a:solidFill>
            <a:ln w="5200"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D7C799F8-B610-4B7F-AF77-83980CAF4509}"/>
                </a:ext>
              </a:extLst>
            </p:cNvPr>
            <p:cNvSpPr/>
            <p:nvPr/>
          </p:nvSpPr>
          <p:spPr>
            <a:xfrm flipH="1">
              <a:off x="11951382" y="4677377"/>
              <a:ext cx="193073" cy="207337"/>
            </a:xfrm>
            <a:custGeom>
              <a:avLst/>
              <a:gdLst>
                <a:gd name="connsiteX0" fmla="*/ 372807 w 390997"/>
                <a:gd name="connsiteY0" fmla="*/ 419389 h 419882"/>
                <a:gd name="connsiteX1" fmla="*/ 8293 w 390997"/>
                <a:gd name="connsiteY1" fmla="*/ 224415 h 419882"/>
                <a:gd name="connsiteX2" fmla="*/ 7667 w 390997"/>
                <a:gd name="connsiteY2" fmla="*/ 203322 h 419882"/>
                <a:gd name="connsiteX3" fmla="*/ 363683 w 390997"/>
                <a:gd name="connsiteY3" fmla="*/ 4545 h 419882"/>
                <a:gd name="connsiteX4" fmla="*/ 386830 w 390997"/>
                <a:gd name="connsiteY4" fmla="*/ 17191 h 419882"/>
                <a:gd name="connsiteX5" fmla="*/ 390480 w 390997"/>
                <a:gd name="connsiteY5" fmla="*/ 406348 h 419882"/>
                <a:gd name="connsiteX6" fmla="*/ 372807 w 390997"/>
                <a:gd name="connsiteY6" fmla="*/ 41938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372807" y="419389"/>
                  </a:moveTo>
                  <a:lnTo>
                    <a:pt x="8293" y="224415"/>
                  </a:lnTo>
                  <a:cubicBezTo>
                    <a:pt x="-101" y="220908"/>
                    <a:pt x="473" y="208312"/>
                    <a:pt x="7667" y="203322"/>
                  </a:cubicBezTo>
                  <a:lnTo>
                    <a:pt x="363683" y="4545"/>
                  </a:lnTo>
                  <a:cubicBezTo>
                    <a:pt x="377342" y="-1481"/>
                    <a:pt x="385579" y="3508"/>
                    <a:pt x="386830" y="17191"/>
                  </a:cubicBezTo>
                  <a:lnTo>
                    <a:pt x="390480" y="406348"/>
                  </a:lnTo>
                  <a:cubicBezTo>
                    <a:pt x="391522" y="414449"/>
                    <a:pt x="380835" y="422649"/>
                    <a:pt x="372807" y="419389"/>
                  </a:cubicBezTo>
                  <a:close/>
                </a:path>
              </a:pathLst>
            </a:custGeom>
            <a:solidFill>
              <a:srgbClr val="019247">
                <a:alpha val="25000"/>
              </a:srgbClr>
            </a:solidFill>
            <a:ln w="5200"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06C8DA9C-C912-4C8A-866C-A0D4E46C6507}"/>
                </a:ext>
              </a:extLst>
            </p:cNvPr>
            <p:cNvSpPr/>
            <p:nvPr/>
          </p:nvSpPr>
          <p:spPr>
            <a:xfrm flipH="1">
              <a:off x="11976323" y="4826646"/>
              <a:ext cx="190499" cy="207337"/>
            </a:xfrm>
            <a:custGeom>
              <a:avLst/>
              <a:gdLst>
                <a:gd name="connsiteX0" fmla="*/ 3908 w 385784"/>
                <a:gd name="connsiteY0" fmla="*/ 410671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1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1"/>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46" y="418872"/>
                    <a:pt x="3908" y="410671"/>
                  </a:cubicBezTo>
                  <a:close/>
                </a:path>
              </a:pathLst>
            </a:custGeom>
            <a:solidFill>
              <a:srgbClr val="019247">
                <a:alpha val="15000"/>
              </a:srgbClr>
            </a:solidFill>
            <a:ln w="5200"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3756D067-D60F-4910-99B3-F91AB49AC493}"/>
                </a:ext>
              </a:extLst>
            </p:cNvPr>
            <p:cNvSpPr/>
            <p:nvPr/>
          </p:nvSpPr>
          <p:spPr>
            <a:xfrm flipH="1">
              <a:off x="11977894" y="4519618"/>
              <a:ext cx="190499" cy="207337"/>
            </a:xfrm>
            <a:custGeom>
              <a:avLst/>
              <a:gdLst>
                <a:gd name="connsiteX0" fmla="*/ 3908 w 385784"/>
                <a:gd name="connsiteY0" fmla="*/ 410672 h 419882"/>
                <a:gd name="connsiteX1" fmla="*/ 2187 w 385784"/>
                <a:gd name="connsiteY1" fmla="*/ 14006 h 419882"/>
                <a:gd name="connsiteX2" fmla="*/ 21268 w 385784"/>
                <a:gd name="connsiteY2" fmla="*/ 3040 h 419882"/>
                <a:gd name="connsiteX3" fmla="*/ 379838 w 385784"/>
                <a:gd name="connsiteY3" fmla="*/ 197668 h 419882"/>
                <a:gd name="connsiteX4" fmla="*/ 379734 w 385784"/>
                <a:gd name="connsiteY4" fmla="*/ 222959 h 419882"/>
                <a:gd name="connsiteX5" fmla="*/ 24761 w 385784"/>
                <a:gd name="connsiteY5" fmla="*/ 418674 h 419882"/>
                <a:gd name="connsiteX6" fmla="*/ 3908 w 385784"/>
                <a:gd name="connsiteY6" fmla="*/ 410672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908" y="410672"/>
                  </a:moveTo>
                  <a:lnTo>
                    <a:pt x="2187" y="14006"/>
                  </a:lnTo>
                  <a:cubicBezTo>
                    <a:pt x="1249" y="5362"/>
                    <a:pt x="13083" y="-418"/>
                    <a:pt x="21268" y="3040"/>
                  </a:cubicBezTo>
                  <a:lnTo>
                    <a:pt x="379838" y="197668"/>
                  </a:lnTo>
                  <a:cubicBezTo>
                    <a:pt x="392142" y="205917"/>
                    <a:pt x="391620" y="215155"/>
                    <a:pt x="379734" y="222959"/>
                  </a:cubicBezTo>
                  <a:lnTo>
                    <a:pt x="24761" y="418674"/>
                  </a:lnTo>
                  <a:cubicBezTo>
                    <a:pt x="17671" y="423663"/>
                    <a:pt x="4898" y="418872"/>
                    <a:pt x="3908" y="410672"/>
                  </a:cubicBezTo>
                  <a:close/>
                </a:path>
              </a:pathLst>
            </a:custGeom>
            <a:solidFill>
              <a:srgbClr val="EBE711">
                <a:alpha val="15000"/>
              </a:srgbClr>
            </a:solidFill>
            <a:ln w="5200"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9C1D1EDE-5E01-4828-B658-8A2A988578B5}"/>
                </a:ext>
              </a:extLst>
            </p:cNvPr>
            <p:cNvSpPr/>
            <p:nvPr/>
          </p:nvSpPr>
          <p:spPr>
            <a:xfrm flipH="1">
              <a:off x="11948654" y="5611147"/>
              <a:ext cx="195648" cy="209776"/>
            </a:xfrm>
            <a:custGeom>
              <a:avLst/>
              <a:gdLst>
                <a:gd name="connsiteX0" fmla="*/ 374582 w 396210"/>
                <a:gd name="connsiteY0" fmla="*/ 421071 h 424822"/>
                <a:gd name="connsiteX1" fmla="*/ 10068 w 396210"/>
                <a:gd name="connsiteY1" fmla="*/ 226097 h 424822"/>
                <a:gd name="connsiteX2" fmla="*/ 9443 w 396210"/>
                <a:gd name="connsiteY2" fmla="*/ 205005 h 424822"/>
                <a:gd name="connsiteX3" fmla="*/ 365459 w 396210"/>
                <a:gd name="connsiteY3" fmla="*/ 6227 h 424822"/>
                <a:gd name="connsiteX4" fmla="*/ 388606 w 396210"/>
                <a:gd name="connsiteY4" fmla="*/ 18873 h 424822"/>
                <a:gd name="connsiteX5" fmla="*/ 392255 w 396210"/>
                <a:gd name="connsiteY5" fmla="*/ 408030 h 424822"/>
                <a:gd name="connsiteX6" fmla="*/ 374582 w 396210"/>
                <a:gd name="connsiteY6" fmla="*/ 421071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210" h="424822">
                  <a:moveTo>
                    <a:pt x="374582" y="421071"/>
                  </a:moveTo>
                  <a:lnTo>
                    <a:pt x="10068" y="226097"/>
                  </a:lnTo>
                  <a:cubicBezTo>
                    <a:pt x="1675" y="222590"/>
                    <a:pt x="2248" y="209994"/>
                    <a:pt x="9443" y="205005"/>
                  </a:cubicBezTo>
                  <a:lnTo>
                    <a:pt x="365459" y="6227"/>
                  </a:lnTo>
                  <a:cubicBezTo>
                    <a:pt x="379118" y="201"/>
                    <a:pt x="387355" y="5190"/>
                    <a:pt x="388606" y="18873"/>
                  </a:cubicBezTo>
                  <a:lnTo>
                    <a:pt x="392255" y="408030"/>
                  </a:lnTo>
                  <a:cubicBezTo>
                    <a:pt x="393298" y="416181"/>
                    <a:pt x="382610" y="424381"/>
                    <a:pt x="374582" y="421071"/>
                  </a:cubicBezTo>
                  <a:close/>
                </a:path>
              </a:pathLst>
            </a:custGeom>
            <a:solidFill>
              <a:srgbClr val="41C4E0">
                <a:alpha val="25000"/>
              </a:srgbClr>
            </a:solidFill>
            <a:ln w="952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E5D80C10-D4DA-412D-81B3-1387E8D50243}"/>
                </a:ext>
              </a:extLst>
            </p:cNvPr>
            <p:cNvSpPr/>
            <p:nvPr/>
          </p:nvSpPr>
          <p:spPr>
            <a:xfrm flipH="1">
              <a:off x="11973596" y="5760441"/>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346"/>
                    <a:pt x="6673" y="420554"/>
                    <a:pt x="5683" y="412354"/>
                  </a:cubicBezTo>
                  <a:close/>
                </a:path>
              </a:pathLst>
            </a:custGeom>
            <a:solidFill>
              <a:srgbClr val="41C4E0">
                <a:alpha val="15000"/>
              </a:srgbClr>
            </a:solid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841A4288-0B50-4730-B64D-10CC0B1A9D13}"/>
                </a:ext>
              </a:extLst>
            </p:cNvPr>
            <p:cNvSpPr/>
            <p:nvPr/>
          </p:nvSpPr>
          <p:spPr>
            <a:xfrm flipH="1">
              <a:off x="11975141" y="5450973"/>
              <a:ext cx="193073" cy="209776"/>
            </a:xfrm>
            <a:custGeom>
              <a:avLst/>
              <a:gdLst>
                <a:gd name="connsiteX0" fmla="*/ 5683 w 390997"/>
                <a:gd name="connsiteY0" fmla="*/ 412354 h 424822"/>
                <a:gd name="connsiteX1" fmla="*/ 3963 w 390997"/>
                <a:gd name="connsiteY1" fmla="*/ 15689 h 424822"/>
                <a:gd name="connsiteX2" fmla="*/ 23043 w 390997"/>
                <a:gd name="connsiteY2" fmla="*/ 4722 h 424822"/>
                <a:gd name="connsiteX3" fmla="*/ 381614 w 390997"/>
                <a:gd name="connsiteY3" fmla="*/ 199350 h 424822"/>
                <a:gd name="connsiteX4" fmla="*/ 381510 w 390997"/>
                <a:gd name="connsiteY4" fmla="*/ 224642 h 424822"/>
                <a:gd name="connsiteX5" fmla="*/ 26536 w 390997"/>
                <a:gd name="connsiteY5" fmla="*/ 420356 h 424822"/>
                <a:gd name="connsiteX6" fmla="*/ 5683 w 390997"/>
                <a:gd name="connsiteY6" fmla="*/ 412354 h 4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24822">
                  <a:moveTo>
                    <a:pt x="5683" y="412354"/>
                  </a:moveTo>
                  <a:lnTo>
                    <a:pt x="3963" y="15689"/>
                  </a:lnTo>
                  <a:cubicBezTo>
                    <a:pt x="3024" y="7044"/>
                    <a:pt x="14858" y="1264"/>
                    <a:pt x="23043" y="4722"/>
                  </a:cubicBezTo>
                  <a:lnTo>
                    <a:pt x="381614" y="199350"/>
                  </a:lnTo>
                  <a:cubicBezTo>
                    <a:pt x="393917" y="207599"/>
                    <a:pt x="393396" y="216837"/>
                    <a:pt x="381510" y="224642"/>
                  </a:cubicBezTo>
                  <a:lnTo>
                    <a:pt x="26536" y="420356"/>
                  </a:lnTo>
                  <a:cubicBezTo>
                    <a:pt x="19446" y="425296"/>
                    <a:pt x="6621" y="420554"/>
                    <a:pt x="5683" y="412354"/>
                  </a:cubicBezTo>
                  <a:close/>
                </a:path>
              </a:pathLst>
            </a:custGeom>
            <a:solidFill>
              <a:srgbClr val="92278D">
                <a:alpha val="15000"/>
              </a:srgbClr>
            </a:solidFill>
            <a:ln w="952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67CDE848-BBA6-4CF3-A149-380DEE4CED72}"/>
                </a:ext>
              </a:extLst>
            </p:cNvPr>
            <p:cNvSpPr/>
            <p:nvPr/>
          </p:nvSpPr>
          <p:spPr>
            <a:xfrm flipH="1">
              <a:off x="11975088" y="6070683"/>
              <a:ext cx="193073" cy="207337"/>
            </a:xfrm>
            <a:custGeom>
              <a:avLst/>
              <a:gdLst>
                <a:gd name="connsiteX0" fmla="*/ 21372 w 390997"/>
                <a:gd name="connsiteY0" fmla="*/ 2759 h 419882"/>
                <a:gd name="connsiteX1" fmla="*/ 385886 w 390997"/>
                <a:gd name="connsiteY1" fmla="*/ 197732 h 419882"/>
                <a:gd name="connsiteX2" fmla="*/ 386511 w 390997"/>
                <a:gd name="connsiteY2" fmla="*/ 218825 h 419882"/>
                <a:gd name="connsiteX3" fmla="*/ 30495 w 390997"/>
                <a:gd name="connsiteY3" fmla="*/ 417602 h 419882"/>
                <a:gd name="connsiteX4" fmla="*/ 2135 w 390997"/>
                <a:gd name="connsiteY4" fmla="*/ 404957 h 419882"/>
                <a:gd name="connsiteX5" fmla="*/ 3699 w 390997"/>
                <a:gd name="connsiteY5" fmla="*/ 15800 h 419882"/>
                <a:gd name="connsiteX6" fmla="*/ 21372 w 390997"/>
                <a:gd name="connsiteY6" fmla="*/ 2759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97" h="419882">
                  <a:moveTo>
                    <a:pt x="21372" y="2759"/>
                  </a:moveTo>
                  <a:lnTo>
                    <a:pt x="385886" y="197732"/>
                  </a:lnTo>
                  <a:cubicBezTo>
                    <a:pt x="394279" y="201240"/>
                    <a:pt x="393705" y="213836"/>
                    <a:pt x="386511" y="218825"/>
                  </a:cubicBezTo>
                  <a:lnTo>
                    <a:pt x="30495" y="417602"/>
                  </a:lnTo>
                  <a:cubicBezTo>
                    <a:pt x="16836" y="423629"/>
                    <a:pt x="3386" y="418640"/>
                    <a:pt x="2135" y="404957"/>
                  </a:cubicBezTo>
                  <a:lnTo>
                    <a:pt x="3699" y="15800"/>
                  </a:lnTo>
                  <a:cubicBezTo>
                    <a:pt x="2656" y="7649"/>
                    <a:pt x="13343" y="-501"/>
                    <a:pt x="21372" y="2759"/>
                  </a:cubicBezTo>
                  <a:close/>
                </a:path>
              </a:pathLst>
            </a:custGeom>
            <a:solidFill>
              <a:srgbClr val="E9C9D9">
                <a:alpha val="15000"/>
              </a:srgbClr>
            </a:solidFill>
            <a:ln w="5200"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036F6362-0064-45A5-9630-F913161AFD99}"/>
                </a:ext>
              </a:extLst>
            </p:cNvPr>
            <p:cNvSpPr/>
            <p:nvPr/>
          </p:nvSpPr>
          <p:spPr>
            <a:xfrm flipH="1">
              <a:off x="11953722" y="5921128"/>
              <a:ext cx="190499" cy="207337"/>
            </a:xfrm>
            <a:custGeom>
              <a:avLst/>
              <a:gdLst>
                <a:gd name="connsiteX0" fmla="*/ 387086 w 385784"/>
                <a:gd name="connsiteY0" fmla="*/ 12055 h 419882"/>
                <a:gd name="connsiteX1" fmla="*/ 388806 w 385784"/>
                <a:gd name="connsiteY1" fmla="*/ 408721 h 419882"/>
                <a:gd name="connsiteX2" fmla="*/ 369726 w 385784"/>
                <a:gd name="connsiteY2" fmla="*/ 419687 h 419882"/>
                <a:gd name="connsiteX3" fmla="*/ 11155 w 385784"/>
                <a:gd name="connsiteY3" fmla="*/ 225059 h 419882"/>
                <a:gd name="connsiteX4" fmla="*/ 11259 w 385784"/>
                <a:gd name="connsiteY4" fmla="*/ 199768 h 419882"/>
                <a:gd name="connsiteX5" fmla="*/ 366233 w 385784"/>
                <a:gd name="connsiteY5" fmla="*/ 4053 h 419882"/>
                <a:gd name="connsiteX6" fmla="*/ 387086 w 385784"/>
                <a:gd name="connsiteY6" fmla="*/ 12055 h 41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784" h="419882">
                  <a:moveTo>
                    <a:pt x="387086" y="12055"/>
                  </a:moveTo>
                  <a:lnTo>
                    <a:pt x="388806" y="408721"/>
                  </a:lnTo>
                  <a:cubicBezTo>
                    <a:pt x="389745" y="417366"/>
                    <a:pt x="377911" y="423145"/>
                    <a:pt x="369726" y="419687"/>
                  </a:cubicBezTo>
                  <a:lnTo>
                    <a:pt x="11155" y="225059"/>
                  </a:lnTo>
                  <a:cubicBezTo>
                    <a:pt x="-1148" y="216810"/>
                    <a:pt x="-627" y="207573"/>
                    <a:pt x="11259" y="199768"/>
                  </a:cubicBezTo>
                  <a:lnTo>
                    <a:pt x="366233" y="4053"/>
                  </a:lnTo>
                  <a:cubicBezTo>
                    <a:pt x="373323" y="-936"/>
                    <a:pt x="386148" y="3856"/>
                    <a:pt x="387086" y="12055"/>
                  </a:cubicBezTo>
                  <a:close/>
                </a:path>
              </a:pathLst>
            </a:custGeom>
            <a:solidFill>
              <a:srgbClr val="E9C9D9">
                <a:alpha val="25000"/>
              </a:srgbClr>
            </a:solidFill>
            <a:ln w="5200" cap="flat">
              <a:noFill/>
              <a:prstDash val="solid"/>
              <a:miter/>
            </a:ln>
          </p:spPr>
          <p:txBody>
            <a:bodyPr rtlCol="0" anchor="ctr"/>
            <a:lstStyle/>
            <a:p>
              <a:endParaRPr lang="en-US"/>
            </a:p>
          </p:txBody>
        </p:sp>
      </p:grpSp>
      <p:grpSp>
        <p:nvGrpSpPr>
          <p:cNvPr id="140" name="Graphic 103">
            <a:extLst>
              <a:ext uri="{FF2B5EF4-FFF2-40B4-BE49-F238E27FC236}">
                <a16:creationId xmlns:a16="http://schemas.microsoft.com/office/drawing/2014/main" id="{E4D7D4F3-6C4E-4BAD-821D-75A1B00BD55E}"/>
              </a:ext>
            </a:extLst>
          </p:cNvPr>
          <p:cNvGrpSpPr/>
          <p:nvPr/>
        </p:nvGrpSpPr>
        <p:grpSpPr>
          <a:xfrm>
            <a:off x="836612" y="1705653"/>
            <a:ext cx="3935414" cy="45719"/>
            <a:chOff x="30297" y="1698761"/>
            <a:chExt cx="6242543" cy="70725"/>
          </a:xfrm>
        </p:grpSpPr>
        <p:sp>
          <p:nvSpPr>
            <p:cNvPr id="141" name="Freeform: Shape 140">
              <a:extLst>
                <a:ext uri="{FF2B5EF4-FFF2-40B4-BE49-F238E27FC236}">
                  <a16:creationId xmlns:a16="http://schemas.microsoft.com/office/drawing/2014/main" id="{7FF51A9B-4865-4A79-B759-261F2466BFA1}"/>
                </a:ext>
              </a:extLst>
            </p:cNvPr>
            <p:cNvSpPr/>
            <p:nvPr/>
          </p:nvSpPr>
          <p:spPr>
            <a:xfrm>
              <a:off x="22212" y="1694640"/>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EE202E"/>
            </a:solidFill>
            <a:ln w="952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7E238FC5-BA79-4CEB-89BA-7DD1653B77C8}"/>
                </a:ext>
              </a:extLst>
            </p:cNvPr>
            <p:cNvSpPr/>
            <p:nvPr/>
          </p:nvSpPr>
          <p:spPr>
            <a:xfrm>
              <a:off x="803268" y="1694632"/>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F7941D"/>
            </a:solidFill>
            <a:ln w="952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0DE8BE1B-349A-4909-A244-A9E9E68600E1}"/>
                </a:ext>
              </a:extLst>
            </p:cNvPr>
            <p:cNvSpPr/>
            <p:nvPr/>
          </p:nvSpPr>
          <p:spPr>
            <a:xfrm>
              <a:off x="1584797" y="1694654"/>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EBE70E"/>
            </a:solid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F4C68D35-C7A4-4066-A1DD-2504A13A9531}"/>
                </a:ext>
              </a:extLst>
            </p:cNvPr>
            <p:cNvSpPr/>
            <p:nvPr/>
          </p:nvSpPr>
          <p:spPr>
            <a:xfrm>
              <a:off x="2365855" y="1694643"/>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009247"/>
            </a:solidFill>
            <a:ln w="952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F6B02DE8-6547-481E-B1E4-CEE7445EBC6C}"/>
                </a:ext>
              </a:extLst>
            </p:cNvPr>
            <p:cNvSpPr/>
            <p:nvPr/>
          </p:nvSpPr>
          <p:spPr>
            <a:xfrm>
              <a:off x="3146913" y="1694637"/>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3B549A"/>
            </a:solidFill>
            <a:ln w="9525" cap="flat">
              <a:noFill/>
              <a:prstDash val="solid"/>
              <a:miter/>
            </a:ln>
          </p:spPr>
          <p:txBody>
            <a:bodyPr rtlCol="0" anchor="ctr"/>
            <a:lstStyle/>
            <a:p>
              <a:endParaRPr lang="en-US" dirty="0"/>
            </a:p>
          </p:txBody>
        </p:sp>
        <p:sp>
          <p:nvSpPr>
            <p:cNvPr id="146" name="Freeform: Shape 145">
              <a:extLst>
                <a:ext uri="{FF2B5EF4-FFF2-40B4-BE49-F238E27FC236}">
                  <a16:creationId xmlns:a16="http://schemas.microsoft.com/office/drawing/2014/main" id="{EA9B7A69-1783-4C05-A2E8-F3288032F1DE}"/>
                </a:ext>
              </a:extLst>
            </p:cNvPr>
            <p:cNvSpPr/>
            <p:nvPr/>
          </p:nvSpPr>
          <p:spPr>
            <a:xfrm>
              <a:off x="3924443" y="1694643"/>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93268F"/>
            </a:solidFill>
            <a:ln w="9525" cap="flat">
              <a:noFill/>
              <a:prstDash val="solid"/>
              <a:miter/>
            </a:ln>
          </p:spPr>
          <p:txBody>
            <a:bodyPr rtlCol="0" anchor="ctr"/>
            <a:lstStyle/>
            <a:p>
              <a:endParaRPr lang="en-US" dirty="0"/>
            </a:p>
          </p:txBody>
        </p:sp>
        <p:sp>
          <p:nvSpPr>
            <p:cNvPr id="147" name="Freeform: Shape 146">
              <a:extLst>
                <a:ext uri="{FF2B5EF4-FFF2-40B4-BE49-F238E27FC236}">
                  <a16:creationId xmlns:a16="http://schemas.microsoft.com/office/drawing/2014/main" id="{D786B682-0135-40B8-A39F-40C6D9422231}"/>
                </a:ext>
              </a:extLst>
            </p:cNvPr>
            <p:cNvSpPr/>
            <p:nvPr/>
          </p:nvSpPr>
          <p:spPr>
            <a:xfrm>
              <a:off x="4705500" y="1694637"/>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40C4E0"/>
            </a:solidFill>
            <a:ln w="952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A870C632-9A93-4DB2-9F2E-E0BAFFBBA2CB}"/>
                </a:ext>
              </a:extLst>
            </p:cNvPr>
            <p:cNvSpPr/>
            <p:nvPr/>
          </p:nvSpPr>
          <p:spPr>
            <a:xfrm>
              <a:off x="5486558" y="1694681"/>
              <a:ext cx="793725" cy="76165"/>
            </a:xfrm>
            <a:custGeom>
              <a:avLst/>
              <a:gdLst>
                <a:gd name="connsiteX0" fmla="*/ 8045 w 793725"/>
                <a:gd name="connsiteY0" fmla="*/ 74098 h 76165"/>
                <a:gd name="connsiteX1" fmla="*/ 8045 w 793725"/>
                <a:gd name="connsiteY1" fmla="*/ 4080 h 76165"/>
                <a:gd name="connsiteX2" fmla="*/ 789113 w 793725"/>
                <a:gd name="connsiteY2" fmla="*/ 4080 h 76165"/>
                <a:gd name="connsiteX3" fmla="*/ 789113 w 793725"/>
                <a:gd name="connsiteY3" fmla="*/ 74098 h 76165"/>
              </a:gdLst>
              <a:ahLst/>
              <a:cxnLst>
                <a:cxn ang="0">
                  <a:pos x="connsiteX0" y="connsiteY0"/>
                </a:cxn>
                <a:cxn ang="0">
                  <a:pos x="connsiteX1" y="connsiteY1"/>
                </a:cxn>
                <a:cxn ang="0">
                  <a:pos x="connsiteX2" y="connsiteY2"/>
                </a:cxn>
                <a:cxn ang="0">
                  <a:pos x="connsiteX3" y="connsiteY3"/>
                </a:cxn>
              </a:cxnLst>
              <a:rect l="l" t="t" r="r" b="b"/>
              <a:pathLst>
                <a:path w="793725" h="76165">
                  <a:moveTo>
                    <a:pt x="8045" y="74098"/>
                  </a:moveTo>
                  <a:lnTo>
                    <a:pt x="8045" y="4080"/>
                  </a:lnTo>
                  <a:lnTo>
                    <a:pt x="789113" y="4080"/>
                  </a:lnTo>
                  <a:lnTo>
                    <a:pt x="789113" y="74098"/>
                  </a:lnTo>
                  <a:close/>
                </a:path>
              </a:pathLst>
            </a:custGeom>
            <a:solidFill>
              <a:srgbClr val="E9C9D8"/>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6478659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C6500-37B0-4328-9EF0-37727C0667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70F268-80DB-4C93-A28B-D279C78CF59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62E540CD-17A2-4EB7-91EC-88A4D06A6B11}"/>
              </a:ext>
            </a:extLst>
          </p:cNvPr>
          <p:cNvSpPr>
            <a:spLocks noGrp="1"/>
          </p:cNvSpPr>
          <p:nvPr>
            <p:ph type="sldNum" sz="quarter" idx="12"/>
          </p:nvPr>
        </p:nvSpPr>
        <p:spPr/>
        <p:txBody>
          <a:bodyPr/>
          <a:lstStyle/>
          <a:p>
            <a:fld id="{CFD22C3C-9CA1-419B-857D-33C58025B444}" type="slidenum">
              <a:rPr lang="en-US" smtClean="0"/>
              <a:t>‹#›</a:t>
            </a:fld>
            <a:endParaRPr lang="en-US"/>
          </a:p>
        </p:txBody>
      </p:sp>
    </p:spTree>
    <p:extLst>
      <p:ext uri="{BB962C8B-B14F-4D97-AF65-F5344CB8AC3E}">
        <p14:creationId xmlns:p14="http://schemas.microsoft.com/office/powerpoint/2010/main" val="86625389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E970BF-62A9-41C1-9ABC-9CB80340DE8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402759D-D184-4788-9AB9-A055131050A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9D55208E-C0E3-4E3D-AEBF-D62349D4AFBC}"/>
              </a:ext>
            </a:extLst>
          </p:cNvPr>
          <p:cNvSpPr>
            <a:spLocks noGrp="1"/>
          </p:cNvSpPr>
          <p:nvPr>
            <p:ph type="sldNum" sz="quarter" idx="12"/>
          </p:nvPr>
        </p:nvSpPr>
        <p:spPr/>
        <p:txBody>
          <a:bodyPr/>
          <a:lstStyle/>
          <a:p>
            <a:fld id="{CFD22C3C-9CA1-419B-857D-33C58025B444}" type="slidenum">
              <a:rPr lang="en-US" smtClean="0"/>
              <a:t>‹#›</a:t>
            </a:fld>
            <a:endParaRPr lang="en-US"/>
          </a:p>
        </p:txBody>
      </p:sp>
    </p:spTree>
    <p:extLst>
      <p:ext uri="{BB962C8B-B14F-4D97-AF65-F5344CB8AC3E}">
        <p14:creationId xmlns:p14="http://schemas.microsoft.com/office/powerpoint/2010/main" val="311730632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COOL Column/ Bullet Points">
    <p:spTree>
      <p:nvGrpSpPr>
        <p:cNvPr id="1" name=""/>
        <p:cNvGrpSpPr/>
        <p:nvPr/>
      </p:nvGrpSpPr>
      <p:grpSpPr>
        <a:xfrm>
          <a:off x="0" y="0"/>
          <a:ext cx="0" cy="0"/>
          <a:chOff x="0" y="0"/>
          <a:chExt cx="0" cy="0"/>
        </a:xfrm>
      </p:grpSpPr>
      <p:sp>
        <p:nvSpPr>
          <p:cNvPr id="12" name="Title 11"/>
          <p:cNvSpPr>
            <a:spLocks noGrp="1"/>
          </p:cNvSpPr>
          <p:nvPr>
            <p:ph type="title"/>
          </p:nvPr>
        </p:nvSpPr>
        <p:spPr>
          <a:xfrm>
            <a:off x="609601" y="151637"/>
            <a:ext cx="10972800" cy="991363"/>
          </a:xfrm>
        </p:spPr>
        <p:txBody>
          <a:bodyPr/>
          <a:lstStyle/>
          <a:p>
            <a:r>
              <a:rPr lang="en-US"/>
              <a:t>Click to edit Master title style</a:t>
            </a:r>
          </a:p>
        </p:txBody>
      </p:sp>
      <p:sp>
        <p:nvSpPr>
          <p:cNvPr id="13" name="Text Placeholder 2"/>
          <p:cNvSpPr>
            <a:spLocks noGrp="1"/>
          </p:cNvSpPr>
          <p:nvPr>
            <p:ph idx="1" hasCustomPrompt="1"/>
          </p:nvPr>
        </p:nvSpPr>
        <p:spPr>
          <a:xfrm>
            <a:off x="609603" y="1244600"/>
            <a:ext cx="10972799" cy="45108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383613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lvl1pPr>
              <a:defRPr baseline="0">
                <a:solidFill>
                  <a:srgbClr val="1C3B61"/>
                </a:solidFill>
              </a:defRPr>
            </a:lvl1pPr>
          </a:lstStyle>
          <a:p>
            <a:r>
              <a:rPr lang="en-US" dirty="0"/>
              <a:t>Click to edit Master title style</a:t>
            </a:r>
          </a:p>
        </p:txBody>
      </p:sp>
      <p:sp>
        <p:nvSpPr>
          <p:cNvPr id="14" name="Text Placeholder 13"/>
          <p:cNvSpPr>
            <a:spLocks noGrp="1"/>
          </p:cNvSpPr>
          <p:nvPr>
            <p:ph type="body" sz="quarter" idx="13"/>
          </p:nvPr>
        </p:nvSpPr>
        <p:spPr>
          <a:xfrm>
            <a:off x="610656" y="1261872"/>
            <a:ext cx="10967515" cy="5029200"/>
          </a:xfrm>
        </p:spPr>
        <p:txBody>
          <a:bodyPr/>
          <a:lstStyle>
            <a:lvl1pPr marL="0" indent="0">
              <a:defRPr>
                <a:solidFill>
                  <a:srgbClr val="1C3B61"/>
                </a:solidFill>
              </a:defRPr>
            </a:lvl1pPr>
            <a:lvl2pPr marL="117472" indent="-117472">
              <a:spcBef>
                <a:spcPts val="984"/>
              </a:spcBef>
              <a:buClrTx/>
              <a:buSzPct val="100000"/>
              <a:defRPr sz="1600" i="1" baseline="0">
                <a:solidFill>
                  <a:srgbClr val="1C3B61"/>
                </a:solidFill>
              </a:defRPr>
            </a:lvl2pPr>
          </a:lstStyle>
          <a:p>
            <a:pPr lvl="0"/>
            <a:r>
              <a:rPr lang="en-US" dirty="0"/>
              <a:t>Click to edit Master text styles</a:t>
            </a:r>
          </a:p>
          <a:p>
            <a:pPr lvl="1"/>
            <a:r>
              <a:rPr lang="en-US" dirty="0"/>
              <a:t>Second level</a:t>
            </a:r>
          </a:p>
        </p:txBody>
      </p:sp>
      <p:sp>
        <p:nvSpPr>
          <p:cNvPr id="5" name="Rectangle 12"/>
          <p:cNvSpPr>
            <a:spLocks noGrp="1" noChangeArrowheads="1"/>
          </p:cNvSpPr>
          <p:nvPr>
            <p:ph type="sldNum" sz="quarter" idx="15"/>
          </p:nvPr>
        </p:nvSpPr>
        <p:spPr/>
        <p:txBody>
          <a:bodyPr/>
          <a:lstStyle>
            <a:lvl1pPr>
              <a:defRPr/>
            </a:lvl1pPr>
          </a:lstStyle>
          <a:p>
            <a:fld id="{F270BC51-205C-4466-94F0-3121FA2B80A9}" type="slidenum">
              <a:rPr lang="en-US" altLang="en-US"/>
              <a:pPr/>
              <a:t>‹#›</a:t>
            </a:fld>
            <a:endParaRPr lang="en-US" altLang="en-US"/>
          </a:p>
        </p:txBody>
      </p:sp>
    </p:spTree>
    <p:extLst>
      <p:ext uri="{BB962C8B-B14F-4D97-AF65-F5344CB8AC3E}">
        <p14:creationId xmlns:p14="http://schemas.microsoft.com/office/powerpoint/2010/main" val="158268993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Two Columns with bull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81BF0B4E-CE60-AB48-9D7E-4434414A7C38}" type="slidenum">
              <a:rPr lang="en-US" smtClean="0"/>
              <a:pPr/>
              <a:t>‹#›</a:t>
            </a:fld>
            <a:endParaRPr lang="en-US"/>
          </a:p>
        </p:txBody>
      </p:sp>
      <p:sp>
        <p:nvSpPr>
          <p:cNvPr id="8" name="Content Placeholder 7"/>
          <p:cNvSpPr>
            <a:spLocks noGrp="1"/>
          </p:cNvSpPr>
          <p:nvPr>
            <p:ph sz="quarter" idx="11"/>
          </p:nvPr>
        </p:nvSpPr>
        <p:spPr>
          <a:xfrm>
            <a:off x="620185" y="1279525"/>
            <a:ext cx="5364480" cy="4576763"/>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7"/>
          <p:cNvSpPr>
            <a:spLocks noGrp="1"/>
          </p:cNvSpPr>
          <p:nvPr>
            <p:ph sz="quarter" idx="13"/>
          </p:nvPr>
        </p:nvSpPr>
        <p:spPr>
          <a:xfrm>
            <a:off x="6214535" y="1289050"/>
            <a:ext cx="5364480" cy="4576763"/>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8960312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COOL Title subtitle">
    <p:spTree>
      <p:nvGrpSpPr>
        <p:cNvPr id="1" name=""/>
        <p:cNvGrpSpPr/>
        <p:nvPr/>
      </p:nvGrpSpPr>
      <p:grpSpPr>
        <a:xfrm>
          <a:off x="0" y="0"/>
          <a:ext cx="0" cy="0"/>
          <a:chOff x="0" y="0"/>
          <a:chExt cx="0" cy="0"/>
        </a:xfrm>
      </p:grpSpPr>
      <p:sp>
        <p:nvSpPr>
          <p:cNvPr id="12" name="Title 11"/>
          <p:cNvSpPr>
            <a:spLocks noGrp="1"/>
          </p:cNvSpPr>
          <p:nvPr>
            <p:ph type="title"/>
          </p:nvPr>
        </p:nvSpPr>
        <p:spPr>
          <a:xfrm>
            <a:off x="609606" y="650561"/>
            <a:ext cx="10962711" cy="492443"/>
          </a:xfrm>
        </p:spPr>
        <p:txBody>
          <a:bodyPr/>
          <a:lstStyle/>
          <a:p>
            <a:r>
              <a:rPr lang="en-US"/>
              <a:t>Click to edit Master title style</a:t>
            </a:r>
          </a:p>
        </p:txBody>
      </p:sp>
      <p:sp>
        <p:nvSpPr>
          <p:cNvPr id="4" name="Text Placeholder 2"/>
          <p:cNvSpPr>
            <a:spLocks noGrp="1"/>
          </p:cNvSpPr>
          <p:nvPr>
            <p:ph idx="10"/>
          </p:nvPr>
        </p:nvSpPr>
        <p:spPr>
          <a:xfrm>
            <a:off x="609606" y="1244606"/>
            <a:ext cx="10962708" cy="439689"/>
          </a:xfrm>
          <a:prstGeom prst="rect">
            <a:avLst/>
          </a:prstGeom>
        </p:spPr>
        <p:txBody>
          <a:bodyPr vert="horz" lIns="91440" tIns="45720" rIns="91440" bIns="45720" rtlCol="0">
            <a:normAutofit/>
          </a:bodyPr>
          <a:lstStyle>
            <a:lvl1pPr marL="0" indent="0">
              <a:buNone/>
              <a:defRPr b="1"/>
            </a:lvl1pPr>
          </a:lstStyle>
          <a:p>
            <a:pPr lvl="0"/>
            <a:r>
              <a:rPr lang="en-US"/>
              <a:t>Click to edit Master text styles</a:t>
            </a:r>
          </a:p>
        </p:txBody>
      </p:sp>
    </p:spTree>
    <p:extLst>
      <p:ext uri="{BB962C8B-B14F-4D97-AF65-F5344CB8AC3E}">
        <p14:creationId xmlns:p14="http://schemas.microsoft.com/office/powerpoint/2010/main" val="84307574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Introduction Slide">
    <p:spTree>
      <p:nvGrpSpPr>
        <p:cNvPr id="1" name=""/>
        <p:cNvGrpSpPr/>
        <p:nvPr/>
      </p:nvGrpSpPr>
      <p:grpSpPr>
        <a:xfrm>
          <a:off x="0" y="0"/>
          <a:ext cx="0" cy="0"/>
          <a:chOff x="0" y="0"/>
          <a:chExt cx="0" cy="0"/>
        </a:xfrm>
      </p:grpSpPr>
      <p:sp>
        <p:nvSpPr>
          <p:cNvPr id="4" name="Title Placeholder 6"/>
          <p:cNvSpPr>
            <a:spLocks noGrp="1"/>
          </p:cNvSpPr>
          <p:nvPr>
            <p:ph type="title" hasCustomPrompt="1"/>
          </p:nvPr>
        </p:nvSpPr>
        <p:spPr bwMode="auto">
          <a:xfrm>
            <a:off x="609600" y="127406"/>
            <a:ext cx="10972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defRPr sz="4800"/>
            </a:lvl1pPr>
          </a:lstStyle>
          <a:p>
            <a:pPr lvl="0"/>
            <a:r>
              <a:rPr lang="en-US" altLang="en-US" dirty="0"/>
              <a:t>Introduction</a:t>
            </a:r>
          </a:p>
        </p:txBody>
      </p:sp>
      <p:sp>
        <p:nvSpPr>
          <p:cNvPr id="3" name="Text Placeholder 2"/>
          <p:cNvSpPr>
            <a:spLocks noGrp="1"/>
          </p:cNvSpPr>
          <p:nvPr>
            <p:ph type="body" sz="quarter" idx="10" hasCustomPrompt="1"/>
          </p:nvPr>
        </p:nvSpPr>
        <p:spPr>
          <a:xfrm>
            <a:off x="609600" y="1164232"/>
            <a:ext cx="10972800" cy="4458646"/>
          </a:xfrm>
        </p:spPr>
        <p:txBody>
          <a:bodyPr/>
          <a:lstStyle>
            <a:lvl1pPr>
              <a:defRPr sz="2400"/>
            </a:lvl1pPr>
            <a:lvl2pPr>
              <a:defRPr sz="2400" baseline="0"/>
            </a:lvl2pPr>
          </a:lstStyle>
          <a:p>
            <a:pPr lvl="0"/>
            <a:r>
              <a:rPr lang="en-US" altLang="en-US" dirty="0"/>
              <a:t>Purpose/goals of this session</a:t>
            </a:r>
          </a:p>
          <a:p>
            <a:pPr lvl="1"/>
            <a:r>
              <a:rPr lang="en-US" altLang="en-US" dirty="0"/>
              <a:t>Item 1</a:t>
            </a:r>
          </a:p>
          <a:p>
            <a:pPr lvl="1"/>
            <a:r>
              <a:rPr lang="en-US" altLang="en-US" dirty="0"/>
              <a:t>Item 2</a:t>
            </a:r>
          </a:p>
          <a:p>
            <a:pPr lvl="1"/>
            <a:r>
              <a:rPr lang="en-US" altLang="en-US" dirty="0"/>
              <a:t>Item 3</a:t>
            </a:r>
          </a:p>
          <a:p>
            <a:pPr lvl="0"/>
            <a:r>
              <a:rPr lang="en-US" altLang="en-US" dirty="0"/>
              <a:t>Using your workbook</a:t>
            </a:r>
          </a:p>
          <a:p>
            <a:pPr lvl="1"/>
            <a:r>
              <a:rPr lang="en-US" altLang="en-US" dirty="0"/>
              <a:t>Turn to the ____________ section of the workbook</a:t>
            </a:r>
          </a:p>
          <a:p>
            <a:pPr lvl="1"/>
            <a:r>
              <a:rPr lang="en-US" altLang="en-US" dirty="0"/>
              <a:t>Complete the activities and use the space provided for your notes, during and after the presentation</a:t>
            </a:r>
          </a:p>
        </p:txBody>
      </p:sp>
    </p:spTree>
    <p:extLst>
      <p:ext uri="{BB962C8B-B14F-4D97-AF65-F5344CB8AC3E}">
        <p14:creationId xmlns:p14="http://schemas.microsoft.com/office/powerpoint/2010/main" val="1028976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hyperlink" Target="https://www.facebook.com/helpendhiv" TargetMode="Externa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image" Target="../media/image10.png"/><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image" Target="../media/image9.png"/><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theme" Target="../theme/theme4.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hyperlink" Target="https://twitter.com/HelpEndHIV" TargetMode="Externa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image" Target="../media/image13.png"/><Relationship Id="rId5" Type="http://schemas.openxmlformats.org/officeDocument/2006/relationships/slideLayout" Target="../slideLayouts/slideLayout51.xml"/><Relationship Id="rId10" Type="http://schemas.openxmlformats.org/officeDocument/2006/relationships/theme" Target="../theme/theme5.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5.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theme" Target="../theme/theme7.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17.emf"/></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91.xml"/><Relationship Id="rId18" Type="http://schemas.openxmlformats.org/officeDocument/2006/relationships/image" Target="../media/image20.png"/><Relationship Id="rId26" Type="http://schemas.openxmlformats.org/officeDocument/2006/relationships/image" Target="../media/image28.png"/><Relationship Id="rId39" Type="http://schemas.openxmlformats.org/officeDocument/2006/relationships/image" Target="../media/image41.svg"/><Relationship Id="rId21" Type="http://schemas.openxmlformats.org/officeDocument/2006/relationships/image" Target="../media/image23.svg"/><Relationship Id="rId34" Type="http://schemas.openxmlformats.org/officeDocument/2006/relationships/image" Target="../media/image36.png"/><Relationship Id="rId42" Type="http://schemas.openxmlformats.org/officeDocument/2006/relationships/image" Target="../media/image44.png"/><Relationship Id="rId47" Type="http://schemas.openxmlformats.org/officeDocument/2006/relationships/image" Target="../media/image49.svg"/><Relationship Id="rId50" Type="http://schemas.openxmlformats.org/officeDocument/2006/relationships/image" Target="../media/image52.png"/><Relationship Id="rId55" Type="http://schemas.openxmlformats.org/officeDocument/2006/relationships/image" Target="../media/image57.svg"/><Relationship Id="rId63" Type="http://schemas.openxmlformats.org/officeDocument/2006/relationships/image" Target="../media/image65.svg"/><Relationship Id="rId68" Type="http://schemas.openxmlformats.org/officeDocument/2006/relationships/image" Target="../media/image70.png"/><Relationship Id="rId76" Type="http://schemas.openxmlformats.org/officeDocument/2006/relationships/image" Target="../media/image78.png"/><Relationship Id="rId7" Type="http://schemas.openxmlformats.org/officeDocument/2006/relationships/slideLayout" Target="../slideLayouts/slideLayout85.xml"/><Relationship Id="rId71" Type="http://schemas.openxmlformats.org/officeDocument/2006/relationships/image" Target="../media/image73.svg"/><Relationship Id="rId2" Type="http://schemas.openxmlformats.org/officeDocument/2006/relationships/slideLayout" Target="../slideLayouts/slideLayout80.xml"/><Relationship Id="rId16" Type="http://schemas.openxmlformats.org/officeDocument/2006/relationships/image" Target="../media/image18.png"/><Relationship Id="rId29" Type="http://schemas.openxmlformats.org/officeDocument/2006/relationships/image" Target="../media/image31.svg"/><Relationship Id="rId11" Type="http://schemas.openxmlformats.org/officeDocument/2006/relationships/slideLayout" Target="../slideLayouts/slideLayout89.xml"/><Relationship Id="rId24" Type="http://schemas.openxmlformats.org/officeDocument/2006/relationships/image" Target="../media/image26.png"/><Relationship Id="rId32" Type="http://schemas.openxmlformats.org/officeDocument/2006/relationships/image" Target="../media/image34.png"/><Relationship Id="rId37" Type="http://schemas.openxmlformats.org/officeDocument/2006/relationships/image" Target="../media/image39.svg"/><Relationship Id="rId40" Type="http://schemas.openxmlformats.org/officeDocument/2006/relationships/image" Target="../media/image42.png"/><Relationship Id="rId45" Type="http://schemas.openxmlformats.org/officeDocument/2006/relationships/image" Target="../media/image47.svg"/><Relationship Id="rId53" Type="http://schemas.openxmlformats.org/officeDocument/2006/relationships/image" Target="../media/image55.svg"/><Relationship Id="rId58" Type="http://schemas.openxmlformats.org/officeDocument/2006/relationships/image" Target="../media/image60.png"/><Relationship Id="rId66" Type="http://schemas.openxmlformats.org/officeDocument/2006/relationships/image" Target="../media/image68.png"/><Relationship Id="rId74" Type="http://schemas.openxmlformats.org/officeDocument/2006/relationships/image" Target="../media/image76.png"/><Relationship Id="rId5" Type="http://schemas.openxmlformats.org/officeDocument/2006/relationships/slideLayout" Target="../slideLayouts/slideLayout83.xml"/><Relationship Id="rId15" Type="http://schemas.openxmlformats.org/officeDocument/2006/relationships/theme" Target="../theme/theme8.xml"/><Relationship Id="rId23" Type="http://schemas.openxmlformats.org/officeDocument/2006/relationships/image" Target="../media/image25.svg"/><Relationship Id="rId28" Type="http://schemas.openxmlformats.org/officeDocument/2006/relationships/image" Target="../media/image30.png"/><Relationship Id="rId36" Type="http://schemas.openxmlformats.org/officeDocument/2006/relationships/image" Target="../media/image38.png"/><Relationship Id="rId49" Type="http://schemas.openxmlformats.org/officeDocument/2006/relationships/image" Target="../media/image51.svg"/><Relationship Id="rId57" Type="http://schemas.openxmlformats.org/officeDocument/2006/relationships/image" Target="../media/image59.svg"/><Relationship Id="rId61" Type="http://schemas.openxmlformats.org/officeDocument/2006/relationships/image" Target="../media/image63.svg"/><Relationship Id="rId10" Type="http://schemas.openxmlformats.org/officeDocument/2006/relationships/slideLayout" Target="../slideLayouts/slideLayout88.xml"/><Relationship Id="rId19" Type="http://schemas.openxmlformats.org/officeDocument/2006/relationships/image" Target="../media/image21.svg"/><Relationship Id="rId31" Type="http://schemas.openxmlformats.org/officeDocument/2006/relationships/image" Target="../media/image33.svg"/><Relationship Id="rId44" Type="http://schemas.openxmlformats.org/officeDocument/2006/relationships/image" Target="../media/image46.png"/><Relationship Id="rId52" Type="http://schemas.openxmlformats.org/officeDocument/2006/relationships/image" Target="../media/image54.png"/><Relationship Id="rId60" Type="http://schemas.openxmlformats.org/officeDocument/2006/relationships/image" Target="../media/image62.png"/><Relationship Id="rId65" Type="http://schemas.openxmlformats.org/officeDocument/2006/relationships/image" Target="../media/image67.svg"/><Relationship Id="rId73" Type="http://schemas.openxmlformats.org/officeDocument/2006/relationships/image" Target="../media/image75.svg"/><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 Id="rId22" Type="http://schemas.openxmlformats.org/officeDocument/2006/relationships/image" Target="../media/image24.png"/><Relationship Id="rId27" Type="http://schemas.openxmlformats.org/officeDocument/2006/relationships/image" Target="../media/image29.svg"/><Relationship Id="rId30" Type="http://schemas.openxmlformats.org/officeDocument/2006/relationships/image" Target="../media/image32.png"/><Relationship Id="rId35" Type="http://schemas.openxmlformats.org/officeDocument/2006/relationships/image" Target="../media/image37.svg"/><Relationship Id="rId43" Type="http://schemas.openxmlformats.org/officeDocument/2006/relationships/image" Target="../media/image45.svg"/><Relationship Id="rId48" Type="http://schemas.openxmlformats.org/officeDocument/2006/relationships/image" Target="../media/image50.png"/><Relationship Id="rId56" Type="http://schemas.openxmlformats.org/officeDocument/2006/relationships/image" Target="../media/image58.png"/><Relationship Id="rId64" Type="http://schemas.openxmlformats.org/officeDocument/2006/relationships/image" Target="../media/image66.png"/><Relationship Id="rId69" Type="http://schemas.openxmlformats.org/officeDocument/2006/relationships/image" Target="../media/image71.svg"/><Relationship Id="rId77" Type="http://schemas.openxmlformats.org/officeDocument/2006/relationships/image" Target="../media/image79.svg"/><Relationship Id="rId8" Type="http://schemas.openxmlformats.org/officeDocument/2006/relationships/slideLayout" Target="../slideLayouts/slideLayout86.xml"/><Relationship Id="rId51" Type="http://schemas.openxmlformats.org/officeDocument/2006/relationships/image" Target="../media/image53.svg"/><Relationship Id="rId72" Type="http://schemas.openxmlformats.org/officeDocument/2006/relationships/image" Target="../media/image74.png"/><Relationship Id="rId3" Type="http://schemas.openxmlformats.org/officeDocument/2006/relationships/slideLayout" Target="../slideLayouts/slideLayout81.xml"/><Relationship Id="rId12" Type="http://schemas.openxmlformats.org/officeDocument/2006/relationships/slideLayout" Target="../slideLayouts/slideLayout90.xml"/><Relationship Id="rId17" Type="http://schemas.openxmlformats.org/officeDocument/2006/relationships/image" Target="../media/image19.svg"/><Relationship Id="rId25" Type="http://schemas.openxmlformats.org/officeDocument/2006/relationships/image" Target="../media/image27.svg"/><Relationship Id="rId33" Type="http://schemas.openxmlformats.org/officeDocument/2006/relationships/image" Target="../media/image35.svg"/><Relationship Id="rId38" Type="http://schemas.openxmlformats.org/officeDocument/2006/relationships/image" Target="../media/image40.png"/><Relationship Id="rId46" Type="http://schemas.openxmlformats.org/officeDocument/2006/relationships/image" Target="../media/image48.png"/><Relationship Id="rId59" Type="http://schemas.openxmlformats.org/officeDocument/2006/relationships/image" Target="../media/image61.svg"/><Relationship Id="rId67" Type="http://schemas.openxmlformats.org/officeDocument/2006/relationships/image" Target="../media/image69.svg"/><Relationship Id="rId20" Type="http://schemas.openxmlformats.org/officeDocument/2006/relationships/image" Target="../media/image22.png"/><Relationship Id="rId41" Type="http://schemas.openxmlformats.org/officeDocument/2006/relationships/image" Target="../media/image43.svg"/><Relationship Id="rId54" Type="http://schemas.openxmlformats.org/officeDocument/2006/relationships/image" Target="../media/image56.png"/><Relationship Id="rId62" Type="http://schemas.openxmlformats.org/officeDocument/2006/relationships/image" Target="../media/image64.png"/><Relationship Id="rId70" Type="http://schemas.openxmlformats.org/officeDocument/2006/relationships/image" Target="../media/image72.png"/><Relationship Id="rId75" Type="http://schemas.openxmlformats.org/officeDocument/2006/relationships/image" Target="../media/image77.svg"/><Relationship Id="rId1" Type="http://schemas.openxmlformats.org/officeDocument/2006/relationships/slideLayout" Target="../slideLayouts/slideLayout79.xml"/><Relationship Id="rId6" Type="http://schemas.openxmlformats.org/officeDocument/2006/relationships/slideLayout" Target="../slideLayouts/slideLayout8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8"/>
          <p:cNvSpPr>
            <a:spLocks noGrp="1" noChangeArrowheads="1"/>
          </p:cNvSpPr>
          <p:nvPr>
            <p:ph type="title"/>
          </p:nvPr>
        </p:nvSpPr>
        <p:spPr bwMode="auto">
          <a:xfrm>
            <a:off x="611188" y="141288"/>
            <a:ext cx="10966451"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a:t>Click to edit Master title style</a:t>
            </a:r>
          </a:p>
        </p:txBody>
      </p:sp>
      <p:sp>
        <p:nvSpPr>
          <p:cNvPr id="1027" name="Rectangle 9"/>
          <p:cNvSpPr>
            <a:spLocks noGrp="1" noChangeArrowheads="1"/>
          </p:cNvSpPr>
          <p:nvPr>
            <p:ph type="body" idx="1"/>
          </p:nvPr>
        </p:nvSpPr>
        <p:spPr bwMode="auto">
          <a:xfrm>
            <a:off x="611188" y="1323975"/>
            <a:ext cx="10966451" cy="474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5" name="Rectangle 11"/>
          <p:cNvSpPr>
            <a:spLocks noGrp="1" noChangeArrowheads="1"/>
          </p:cNvSpPr>
          <p:nvPr>
            <p:ph type="ftr" sz="quarter" idx="3"/>
          </p:nvPr>
        </p:nvSpPr>
        <p:spPr bwMode="auto">
          <a:xfrm>
            <a:off x="7859714" y="6492875"/>
            <a:ext cx="3409951" cy="228600"/>
          </a:xfrm>
          <a:prstGeom prst="rect">
            <a:avLst/>
          </a:prstGeom>
          <a:noFill/>
          <a:ln>
            <a:noFill/>
          </a:ln>
          <a:effectLst/>
          <a:extLst/>
        </p:spPr>
        <p:txBody>
          <a:bodyPr vert="horz" wrap="square" lIns="91440" tIns="45720" rIns="0" bIns="45720" numCol="1" anchor="t" anchorCtr="0" compatLnSpc="1">
            <a:prstTxWarp prst="textNoShape">
              <a:avLst/>
            </a:prstTxWarp>
          </a:bodyPr>
          <a:lstStyle>
            <a:lvl1pPr algn="r" eaLnBrk="1" hangingPunct="1">
              <a:defRPr sz="600">
                <a:solidFill>
                  <a:srgbClr val="FFFFFF"/>
                </a:solidFill>
                <a:latin typeface="Arial" charset="0"/>
              </a:defRPr>
            </a:lvl1pPr>
          </a:lstStyle>
          <a:p>
            <a:pPr>
              <a:defRPr/>
            </a:pPr>
            <a:r>
              <a:rPr lang="en-US" altLang="en-US"/>
              <a:t>©2014 Fred Hutchinson Cancer Research Center </a:t>
            </a:r>
          </a:p>
        </p:txBody>
      </p:sp>
      <p:sp>
        <p:nvSpPr>
          <p:cNvPr id="1036" name="Rectangle 12"/>
          <p:cNvSpPr>
            <a:spLocks noGrp="1" noChangeArrowheads="1"/>
          </p:cNvSpPr>
          <p:nvPr>
            <p:ph type="sldNum" sz="quarter" idx="4"/>
          </p:nvPr>
        </p:nvSpPr>
        <p:spPr bwMode="auto">
          <a:xfrm>
            <a:off x="11201402" y="6492875"/>
            <a:ext cx="500063" cy="2286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600">
                <a:solidFill>
                  <a:srgbClr val="FFFFFF"/>
                </a:solidFill>
                <a:latin typeface="Arial" panose="020B0604020202020204" pitchFamily="34" charset="0"/>
              </a:defRPr>
            </a:lvl1pPr>
          </a:lstStyle>
          <a:p>
            <a:fld id="{30E73546-168C-48C2-A54F-B6372ADF0CC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449" r:id="rId1"/>
    <p:sldLayoutId id="2147484450" r:id="rId2"/>
    <p:sldLayoutId id="2147484451" r:id="rId3"/>
    <p:sldLayoutId id="2147484452" r:id="rId4"/>
    <p:sldLayoutId id="2147484610" r:id="rId5"/>
    <p:sldLayoutId id="2147484617" r:id="rId6"/>
    <p:sldLayoutId id="2147484618" r:id="rId7"/>
    <p:sldLayoutId id="2147484619" r:id="rId8"/>
  </p:sldLayoutIdLst>
  <p:hf hdr="0" dt="0"/>
  <p:txStyles>
    <p:titleStyle>
      <a:lvl1pPr algn="l" rtl="0" eaLnBrk="0" fontAlgn="base" hangingPunct="0">
        <a:spcBef>
          <a:spcPct val="0"/>
        </a:spcBef>
        <a:spcAft>
          <a:spcPct val="0"/>
        </a:spcAft>
        <a:defRPr sz="3200" b="1">
          <a:solidFill>
            <a:srgbClr val="FFFFFF"/>
          </a:solidFill>
          <a:latin typeface="+mj-lt"/>
          <a:ea typeface="ヒラギノ角ゴ Pro W3" charset="0"/>
          <a:cs typeface="ヒラギノ角ゴ Pro W3" charset="0"/>
        </a:defRPr>
      </a:lvl1pPr>
      <a:lvl2pPr algn="l" rtl="0" eaLnBrk="0" fontAlgn="base" hangingPunct="0">
        <a:spcBef>
          <a:spcPct val="0"/>
        </a:spcBef>
        <a:spcAft>
          <a:spcPct val="0"/>
        </a:spcAft>
        <a:defRPr sz="3200" b="1">
          <a:solidFill>
            <a:srgbClr val="FFFFFF"/>
          </a:solidFill>
          <a:latin typeface="Arial" pitchFamily="34" charset="0"/>
          <a:ea typeface="ヒラギノ角ゴ Pro W3" charset="0"/>
          <a:cs typeface="ヒラギノ角ゴ Pro W3" charset="0"/>
        </a:defRPr>
      </a:lvl2pPr>
      <a:lvl3pPr algn="l" rtl="0" eaLnBrk="0" fontAlgn="base" hangingPunct="0">
        <a:spcBef>
          <a:spcPct val="0"/>
        </a:spcBef>
        <a:spcAft>
          <a:spcPct val="0"/>
        </a:spcAft>
        <a:defRPr sz="3200" b="1">
          <a:solidFill>
            <a:srgbClr val="FFFFFF"/>
          </a:solidFill>
          <a:latin typeface="Arial" pitchFamily="34" charset="0"/>
          <a:ea typeface="ヒラギノ角ゴ Pro W3" charset="0"/>
          <a:cs typeface="ヒラギノ角ゴ Pro W3" charset="0"/>
        </a:defRPr>
      </a:lvl3pPr>
      <a:lvl4pPr algn="l" rtl="0" eaLnBrk="0" fontAlgn="base" hangingPunct="0">
        <a:spcBef>
          <a:spcPct val="0"/>
        </a:spcBef>
        <a:spcAft>
          <a:spcPct val="0"/>
        </a:spcAft>
        <a:defRPr sz="3200" b="1">
          <a:solidFill>
            <a:srgbClr val="FFFFFF"/>
          </a:solidFill>
          <a:latin typeface="Arial" pitchFamily="34" charset="0"/>
          <a:ea typeface="ヒラギノ角ゴ Pro W3" charset="0"/>
          <a:cs typeface="ヒラギノ角ゴ Pro W3" charset="0"/>
        </a:defRPr>
      </a:lvl4pPr>
      <a:lvl5pPr algn="l" rtl="0" eaLnBrk="0" fontAlgn="base" hangingPunct="0">
        <a:spcBef>
          <a:spcPct val="0"/>
        </a:spcBef>
        <a:spcAft>
          <a:spcPct val="0"/>
        </a:spcAft>
        <a:defRPr sz="3200" b="1">
          <a:solidFill>
            <a:srgbClr val="FFFFFF"/>
          </a:solidFill>
          <a:latin typeface="Arial" pitchFamily="34" charset="0"/>
          <a:ea typeface="ヒラギノ角ゴ Pro W3" charset="0"/>
          <a:cs typeface="ヒラギノ角ゴ Pro W3" charset="0"/>
        </a:defRPr>
      </a:lvl5pPr>
      <a:lvl6pPr marL="457189" algn="ctr" rtl="0" fontAlgn="base">
        <a:spcBef>
          <a:spcPct val="0"/>
        </a:spcBef>
        <a:spcAft>
          <a:spcPct val="0"/>
        </a:spcAft>
        <a:defRPr sz="4000" b="1">
          <a:solidFill>
            <a:schemeClr val="bg1"/>
          </a:solidFill>
          <a:latin typeface="Arial" pitchFamily="34" charset="0"/>
        </a:defRPr>
      </a:lvl6pPr>
      <a:lvl7pPr marL="914377" algn="ctr" rtl="0" fontAlgn="base">
        <a:spcBef>
          <a:spcPct val="0"/>
        </a:spcBef>
        <a:spcAft>
          <a:spcPct val="0"/>
        </a:spcAft>
        <a:defRPr sz="4000" b="1">
          <a:solidFill>
            <a:schemeClr val="bg1"/>
          </a:solidFill>
          <a:latin typeface="Arial" pitchFamily="34" charset="0"/>
        </a:defRPr>
      </a:lvl7pPr>
      <a:lvl8pPr marL="1371566" algn="ctr" rtl="0" fontAlgn="base">
        <a:spcBef>
          <a:spcPct val="0"/>
        </a:spcBef>
        <a:spcAft>
          <a:spcPct val="0"/>
        </a:spcAft>
        <a:defRPr sz="4000" b="1">
          <a:solidFill>
            <a:schemeClr val="bg1"/>
          </a:solidFill>
          <a:latin typeface="Arial" pitchFamily="34" charset="0"/>
        </a:defRPr>
      </a:lvl8pPr>
      <a:lvl9pPr marL="1828754" algn="ctr" rtl="0" fontAlgn="base">
        <a:spcBef>
          <a:spcPct val="0"/>
        </a:spcBef>
        <a:spcAft>
          <a:spcPct val="0"/>
        </a:spcAft>
        <a:defRPr sz="4000" b="1">
          <a:solidFill>
            <a:schemeClr val="bg1"/>
          </a:solidFill>
          <a:latin typeface="Arial" pitchFamily="34" charset="0"/>
        </a:defRPr>
      </a:lvl9pPr>
    </p:titleStyle>
    <p:bodyStyle>
      <a:lvl1pPr marL="341313" indent="-341313" algn="l" rtl="0" eaLnBrk="0" fontAlgn="base" hangingPunct="0">
        <a:spcBef>
          <a:spcPct val="20000"/>
        </a:spcBef>
        <a:spcAft>
          <a:spcPct val="0"/>
        </a:spcAft>
        <a:buClr>
          <a:schemeClr val="bg1"/>
        </a:buClr>
        <a:defRPr sz="2800">
          <a:solidFill>
            <a:srgbClr val="FFFFFF"/>
          </a:solidFill>
          <a:latin typeface="+mn-lt"/>
          <a:ea typeface="ヒラギノ角ゴ Pro W3" charset="0"/>
          <a:cs typeface="ヒラギノ角ゴ Pro W3" charset="0"/>
        </a:defRPr>
      </a:lvl1pPr>
      <a:lvl2pPr marL="741363" indent="-284163" algn="l" rtl="0" eaLnBrk="0" fontAlgn="base" hangingPunct="0">
        <a:spcBef>
          <a:spcPct val="20000"/>
        </a:spcBef>
        <a:spcAft>
          <a:spcPct val="0"/>
        </a:spcAft>
        <a:buClr>
          <a:schemeClr val="bg1"/>
        </a:buClr>
        <a:buSzPct val="90000"/>
        <a:buFont typeface="Times New Roman" panose="02020603050405020304" pitchFamily="18" charset="0"/>
        <a:buChar char="–"/>
        <a:defRPr sz="2400">
          <a:solidFill>
            <a:srgbClr val="FFFFFF"/>
          </a:solidFill>
          <a:latin typeface="+mn-lt"/>
          <a:ea typeface="ヒラギノ角ゴ Pro W3" charset="0"/>
          <a:cs typeface="ヒラギノ角ゴ Pro W3" charset="0"/>
        </a:defRPr>
      </a:lvl2pPr>
      <a:lvl3pPr marL="1141413" indent="-227013" algn="l" rtl="0" eaLnBrk="0" fontAlgn="base" hangingPunct="0">
        <a:spcBef>
          <a:spcPct val="20000"/>
        </a:spcBef>
        <a:spcAft>
          <a:spcPct val="0"/>
        </a:spcAft>
        <a:buClr>
          <a:schemeClr val="bg1"/>
        </a:buClr>
        <a:buSzPct val="90000"/>
        <a:buChar char="•"/>
        <a:defRPr sz="2000">
          <a:solidFill>
            <a:srgbClr val="FFFFFF"/>
          </a:solidFill>
          <a:latin typeface="+mn-lt"/>
          <a:ea typeface="ヒラギノ角ゴ Pro W3" charset="0"/>
          <a:cs typeface="ヒラギノ角ゴ Pro W3" charset="0"/>
        </a:defRPr>
      </a:lvl3pPr>
      <a:lvl4pPr marL="1598613" indent="-227013" algn="l" rtl="0" eaLnBrk="0" fontAlgn="base" hangingPunct="0">
        <a:spcBef>
          <a:spcPct val="20000"/>
        </a:spcBef>
        <a:spcAft>
          <a:spcPct val="0"/>
        </a:spcAft>
        <a:buClr>
          <a:schemeClr val="bg1"/>
        </a:buClr>
        <a:buSzPct val="80000"/>
        <a:buFont typeface="Times New Roman" panose="02020603050405020304" pitchFamily="18" charset="0"/>
        <a:buChar char="–"/>
        <a:defRPr>
          <a:solidFill>
            <a:srgbClr val="FFFFFF"/>
          </a:solidFill>
          <a:latin typeface="+mn-lt"/>
          <a:ea typeface="ヒラギノ角ゴ Pro W3" charset="0"/>
          <a:cs typeface="ヒラギノ角ゴ Pro W3" charset="0"/>
        </a:defRPr>
      </a:lvl4pPr>
      <a:lvl5pPr marL="2055813" indent="-227013" algn="l" rtl="0" eaLnBrk="0" fontAlgn="base" hangingPunct="0">
        <a:spcBef>
          <a:spcPct val="20000"/>
        </a:spcBef>
        <a:spcAft>
          <a:spcPct val="0"/>
        </a:spcAft>
        <a:buClr>
          <a:schemeClr val="bg1"/>
        </a:buClr>
        <a:buSzPct val="70000"/>
        <a:buChar char="•"/>
        <a:defRPr>
          <a:solidFill>
            <a:srgbClr val="FFFFFF"/>
          </a:solidFill>
          <a:latin typeface="+mn-lt"/>
          <a:ea typeface="ヒラギノ角ゴ Pro W3" charset="0"/>
          <a:cs typeface="ヒラギノ角ゴ Pro W3" charset="0"/>
        </a:defRPr>
      </a:lvl5pPr>
      <a:lvl6pPr marL="2514537" indent="-228594" algn="l" rtl="0" fontAlgn="base">
        <a:spcBef>
          <a:spcPct val="20000"/>
        </a:spcBef>
        <a:spcAft>
          <a:spcPct val="0"/>
        </a:spcAft>
        <a:buClr>
          <a:schemeClr val="bg1"/>
        </a:buClr>
        <a:buSzPct val="70000"/>
        <a:buChar char="•"/>
        <a:defRPr sz="2000">
          <a:solidFill>
            <a:schemeClr val="bg1"/>
          </a:solidFill>
          <a:latin typeface="+mn-lt"/>
        </a:defRPr>
      </a:lvl6pPr>
      <a:lvl7pPr marL="2971726" indent="-228594" algn="l" rtl="0" fontAlgn="base">
        <a:spcBef>
          <a:spcPct val="20000"/>
        </a:spcBef>
        <a:spcAft>
          <a:spcPct val="0"/>
        </a:spcAft>
        <a:buClr>
          <a:schemeClr val="bg1"/>
        </a:buClr>
        <a:buSzPct val="70000"/>
        <a:buChar char="•"/>
        <a:defRPr sz="2000">
          <a:solidFill>
            <a:schemeClr val="bg1"/>
          </a:solidFill>
          <a:latin typeface="+mn-lt"/>
        </a:defRPr>
      </a:lvl7pPr>
      <a:lvl8pPr marL="3428914" indent="-228594" algn="l" rtl="0" fontAlgn="base">
        <a:spcBef>
          <a:spcPct val="20000"/>
        </a:spcBef>
        <a:spcAft>
          <a:spcPct val="0"/>
        </a:spcAft>
        <a:buClr>
          <a:schemeClr val="bg1"/>
        </a:buClr>
        <a:buSzPct val="70000"/>
        <a:buChar char="•"/>
        <a:defRPr sz="2000">
          <a:solidFill>
            <a:schemeClr val="bg1"/>
          </a:solidFill>
          <a:latin typeface="+mn-lt"/>
        </a:defRPr>
      </a:lvl8pPr>
      <a:lvl9pPr marL="3886103" indent="-228594" algn="l" rtl="0" fontAlgn="base">
        <a:spcBef>
          <a:spcPct val="20000"/>
        </a:spcBef>
        <a:spcAft>
          <a:spcPct val="0"/>
        </a:spcAft>
        <a:buClr>
          <a:schemeClr val="bg1"/>
        </a:buClr>
        <a:buSzPct val="70000"/>
        <a:buChar char="•"/>
        <a:defRPr sz="2000">
          <a:solidFill>
            <a:schemeClr val="bg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050" name="Rectangle 8"/>
          <p:cNvSpPr>
            <a:spLocks noGrp="1" noChangeArrowheads="1"/>
          </p:cNvSpPr>
          <p:nvPr>
            <p:ph type="title"/>
          </p:nvPr>
        </p:nvSpPr>
        <p:spPr bwMode="auto">
          <a:xfrm>
            <a:off x="611188" y="141288"/>
            <a:ext cx="10966451"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a:t>Click to edit Slide Header</a:t>
            </a:r>
          </a:p>
        </p:txBody>
      </p:sp>
      <p:sp>
        <p:nvSpPr>
          <p:cNvPr id="2051" name="Rectangle 9"/>
          <p:cNvSpPr>
            <a:spLocks noGrp="1" noChangeArrowheads="1"/>
          </p:cNvSpPr>
          <p:nvPr>
            <p:ph type="body" idx="1"/>
          </p:nvPr>
        </p:nvSpPr>
        <p:spPr bwMode="auto">
          <a:xfrm>
            <a:off x="609600" y="1262063"/>
            <a:ext cx="109728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Large Body</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 name="Rectangle 4"/>
          <p:cNvSpPr/>
          <p:nvPr userDrawn="1"/>
        </p:nvSpPr>
        <p:spPr bwMode="auto">
          <a:xfrm>
            <a:off x="595314" y="952501"/>
            <a:ext cx="10982325" cy="55563"/>
          </a:xfrm>
          <a:prstGeom prst="rect">
            <a:avLst/>
          </a:prstGeom>
          <a:gradFill flip="none" rotWithShape="1">
            <a:gsLst>
              <a:gs pos="0">
                <a:schemeClr val="tx1"/>
              </a:gs>
              <a:gs pos="100000">
                <a:schemeClr val="bg1"/>
              </a:gs>
              <a:gs pos="50000">
                <a:schemeClr val="accent1"/>
              </a:gs>
            </a:gsLst>
            <a:lin ang="0" scaled="1"/>
            <a:tileRect/>
          </a:gradFill>
          <a:ln w="9525" cap="flat" cmpd="sng" algn="ctr">
            <a:noFill/>
            <a:prstDash val="solid"/>
            <a:round/>
            <a:headEnd type="none" w="med" len="med"/>
            <a:tailEnd type="none" w="med" len="med"/>
          </a:ln>
          <a:effectLst/>
          <a:extLst/>
        </p:spPr>
        <p:txBody>
          <a:bodyPr wrap="none"/>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eaLnBrk="1" hangingPunct="1">
              <a:defRPr/>
            </a:pPr>
            <a:endParaRPr lang="en-US" altLang="en-US" sz="2400"/>
          </a:p>
        </p:txBody>
      </p:sp>
      <p:sp>
        <p:nvSpPr>
          <p:cNvPr id="10" name="Rectangle 12"/>
          <p:cNvSpPr>
            <a:spLocks noGrp="1" noChangeArrowheads="1"/>
          </p:cNvSpPr>
          <p:nvPr>
            <p:ph type="sldNum" sz="quarter" idx="4"/>
          </p:nvPr>
        </p:nvSpPr>
        <p:spPr bwMode="auto">
          <a:xfrm>
            <a:off x="11201402" y="6492875"/>
            <a:ext cx="500063" cy="2286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600">
                <a:latin typeface="Arial" panose="020B0604020202020204" pitchFamily="34" charset="0"/>
              </a:defRPr>
            </a:lvl1pPr>
          </a:lstStyle>
          <a:p>
            <a:fld id="{47BC43BC-D503-41AD-B1B3-99C086165A3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453" r:id="rId1"/>
    <p:sldLayoutId id="2147484454" r:id="rId2"/>
    <p:sldLayoutId id="2147484455" r:id="rId3"/>
    <p:sldLayoutId id="2147484456" r:id="rId4"/>
    <p:sldLayoutId id="2147484457" r:id="rId5"/>
    <p:sldLayoutId id="2147484458" r:id="rId6"/>
    <p:sldLayoutId id="2147484446" r:id="rId7"/>
    <p:sldLayoutId id="2147484447" r:id="rId8"/>
    <p:sldLayoutId id="2147484607" r:id="rId9"/>
    <p:sldLayoutId id="2147484612" r:id="rId10"/>
    <p:sldLayoutId id="2147484615" r:id="rId11"/>
    <p:sldLayoutId id="2147484616" r:id="rId12"/>
    <p:sldLayoutId id="2147484620" r:id="rId13"/>
  </p:sldLayoutIdLst>
  <p:hf hdr="0" dt="0"/>
  <p:txStyles>
    <p:titleStyle>
      <a:lvl1pPr algn="l" rtl="0" eaLnBrk="0" fontAlgn="base" hangingPunct="0">
        <a:spcBef>
          <a:spcPct val="0"/>
        </a:spcBef>
        <a:spcAft>
          <a:spcPct val="0"/>
        </a:spcAft>
        <a:defRPr sz="3200" b="1">
          <a:solidFill>
            <a:srgbClr val="1C3B61"/>
          </a:solidFill>
          <a:latin typeface="+mj-lt"/>
          <a:ea typeface="ヒラギノ角ゴ Pro W3" charset="0"/>
          <a:cs typeface="ヒラギノ角ゴ Pro W3" charset="0"/>
        </a:defRPr>
      </a:lvl1pPr>
      <a:lvl2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2pPr>
      <a:lvl3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3pPr>
      <a:lvl4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4pPr>
      <a:lvl5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5pPr>
      <a:lvl6pPr marL="457189" algn="ctr" rtl="0" fontAlgn="base">
        <a:spcBef>
          <a:spcPct val="0"/>
        </a:spcBef>
        <a:spcAft>
          <a:spcPct val="0"/>
        </a:spcAft>
        <a:defRPr sz="4000" b="1">
          <a:solidFill>
            <a:schemeClr val="bg1"/>
          </a:solidFill>
          <a:latin typeface="Arial" pitchFamily="34" charset="0"/>
        </a:defRPr>
      </a:lvl6pPr>
      <a:lvl7pPr marL="914377" algn="ctr" rtl="0" fontAlgn="base">
        <a:spcBef>
          <a:spcPct val="0"/>
        </a:spcBef>
        <a:spcAft>
          <a:spcPct val="0"/>
        </a:spcAft>
        <a:defRPr sz="4000" b="1">
          <a:solidFill>
            <a:schemeClr val="bg1"/>
          </a:solidFill>
          <a:latin typeface="Arial" pitchFamily="34" charset="0"/>
        </a:defRPr>
      </a:lvl7pPr>
      <a:lvl8pPr marL="1371566" algn="ctr" rtl="0" fontAlgn="base">
        <a:spcBef>
          <a:spcPct val="0"/>
        </a:spcBef>
        <a:spcAft>
          <a:spcPct val="0"/>
        </a:spcAft>
        <a:defRPr sz="4000" b="1">
          <a:solidFill>
            <a:schemeClr val="bg1"/>
          </a:solidFill>
          <a:latin typeface="Arial" pitchFamily="34" charset="0"/>
        </a:defRPr>
      </a:lvl8pPr>
      <a:lvl9pPr marL="1828754" algn="ctr" rtl="0" fontAlgn="base">
        <a:spcBef>
          <a:spcPct val="0"/>
        </a:spcBef>
        <a:spcAft>
          <a:spcPct val="0"/>
        </a:spcAft>
        <a:defRPr sz="4000" b="1">
          <a:solidFill>
            <a:schemeClr val="bg1"/>
          </a:solidFill>
          <a:latin typeface="Arial" pitchFamily="34" charset="0"/>
        </a:defRPr>
      </a:lvl9pPr>
    </p:titleStyle>
    <p:bodyStyle>
      <a:lvl1pPr marL="341313" indent="-341313" algn="l" rtl="0" eaLnBrk="0" fontAlgn="base" hangingPunct="0">
        <a:lnSpc>
          <a:spcPts val="3600"/>
        </a:lnSpc>
        <a:spcBef>
          <a:spcPct val="20000"/>
        </a:spcBef>
        <a:spcAft>
          <a:spcPct val="0"/>
        </a:spcAft>
        <a:buClr>
          <a:schemeClr val="bg1"/>
        </a:buClr>
        <a:defRPr sz="2800">
          <a:solidFill>
            <a:srgbClr val="1C3B61"/>
          </a:solidFill>
          <a:latin typeface="+mn-lt"/>
          <a:ea typeface="ヒラギノ角ゴ Pro W3" charset="0"/>
          <a:cs typeface="ヒラギノ角ゴ Pro W3" charset="0"/>
        </a:defRPr>
      </a:lvl1pPr>
      <a:lvl2pPr marL="741363" indent="-284163" algn="l" rtl="0" eaLnBrk="0" fontAlgn="base" hangingPunct="0">
        <a:spcBef>
          <a:spcPct val="20000"/>
        </a:spcBef>
        <a:spcAft>
          <a:spcPct val="0"/>
        </a:spcAft>
        <a:buClr>
          <a:schemeClr val="bg1"/>
        </a:buClr>
        <a:buSzPct val="90000"/>
        <a:buFont typeface="Times New Roman" panose="02020603050405020304" pitchFamily="18" charset="0"/>
        <a:buChar char="–"/>
        <a:defRPr sz="2400">
          <a:solidFill>
            <a:srgbClr val="1C3B61"/>
          </a:solidFill>
          <a:latin typeface="+mn-lt"/>
          <a:ea typeface="ヒラギノ角ゴ Pro W3" charset="0"/>
          <a:cs typeface="ヒラギノ角ゴ Pro W3" charset="0"/>
        </a:defRPr>
      </a:lvl2pPr>
      <a:lvl3pPr marL="1141413" indent="-227013" algn="l" rtl="0" eaLnBrk="0" fontAlgn="base" hangingPunct="0">
        <a:spcBef>
          <a:spcPct val="20000"/>
        </a:spcBef>
        <a:spcAft>
          <a:spcPct val="0"/>
        </a:spcAft>
        <a:buClr>
          <a:schemeClr val="bg1"/>
        </a:buClr>
        <a:buSzPct val="90000"/>
        <a:buChar char="•"/>
        <a:defRPr sz="2000">
          <a:solidFill>
            <a:srgbClr val="1C3B61"/>
          </a:solidFill>
          <a:latin typeface="+mn-lt"/>
          <a:ea typeface="ヒラギノ角ゴ Pro W3" charset="0"/>
          <a:cs typeface="ヒラギノ角ゴ Pro W3" charset="0"/>
        </a:defRPr>
      </a:lvl3pPr>
      <a:lvl4pPr marL="1598613" indent="-227013" algn="l" rtl="0" eaLnBrk="0" fontAlgn="base" hangingPunct="0">
        <a:spcBef>
          <a:spcPct val="20000"/>
        </a:spcBef>
        <a:spcAft>
          <a:spcPct val="0"/>
        </a:spcAft>
        <a:buClr>
          <a:schemeClr val="bg1"/>
        </a:buClr>
        <a:buSzPct val="80000"/>
        <a:buFont typeface="Times New Roman" panose="02020603050405020304" pitchFamily="18" charset="0"/>
        <a:buChar char="–"/>
        <a:defRPr>
          <a:solidFill>
            <a:srgbClr val="1C3B61"/>
          </a:solidFill>
          <a:latin typeface="+mn-lt"/>
          <a:ea typeface="ヒラギノ角ゴ Pro W3" charset="0"/>
          <a:cs typeface="ヒラギノ角ゴ Pro W3" charset="0"/>
        </a:defRPr>
      </a:lvl4pPr>
      <a:lvl5pPr marL="2055813" indent="-227013" algn="l" rtl="0" eaLnBrk="0" fontAlgn="base" hangingPunct="0">
        <a:spcBef>
          <a:spcPct val="20000"/>
        </a:spcBef>
        <a:spcAft>
          <a:spcPct val="0"/>
        </a:spcAft>
        <a:buClr>
          <a:schemeClr val="bg1"/>
        </a:buClr>
        <a:buSzPct val="70000"/>
        <a:buChar char="•"/>
        <a:defRPr>
          <a:solidFill>
            <a:srgbClr val="1C3B61"/>
          </a:solidFill>
          <a:latin typeface="+mn-lt"/>
          <a:ea typeface="ヒラギノ角ゴ Pro W3" charset="0"/>
          <a:cs typeface="ヒラギノ角ゴ Pro W3" charset="0"/>
        </a:defRPr>
      </a:lvl5pPr>
      <a:lvl6pPr marL="2514537" indent="-228594" algn="l" rtl="0" fontAlgn="base">
        <a:spcBef>
          <a:spcPct val="20000"/>
        </a:spcBef>
        <a:spcAft>
          <a:spcPct val="0"/>
        </a:spcAft>
        <a:buClr>
          <a:schemeClr val="bg1"/>
        </a:buClr>
        <a:buSzPct val="70000"/>
        <a:buChar char="•"/>
        <a:defRPr sz="2000">
          <a:solidFill>
            <a:schemeClr val="bg1"/>
          </a:solidFill>
          <a:latin typeface="+mn-lt"/>
        </a:defRPr>
      </a:lvl6pPr>
      <a:lvl7pPr marL="2971726" indent="-228594" algn="l" rtl="0" fontAlgn="base">
        <a:spcBef>
          <a:spcPct val="20000"/>
        </a:spcBef>
        <a:spcAft>
          <a:spcPct val="0"/>
        </a:spcAft>
        <a:buClr>
          <a:schemeClr val="bg1"/>
        </a:buClr>
        <a:buSzPct val="70000"/>
        <a:buChar char="•"/>
        <a:defRPr sz="2000">
          <a:solidFill>
            <a:schemeClr val="bg1"/>
          </a:solidFill>
          <a:latin typeface="+mn-lt"/>
        </a:defRPr>
      </a:lvl7pPr>
      <a:lvl8pPr marL="3428914" indent="-228594" algn="l" rtl="0" fontAlgn="base">
        <a:spcBef>
          <a:spcPct val="20000"/>
        </a:spcBef>
        <a:spcAft>
          <a:spcPct val="0"/>
        </a:spcAft>
        <a:buClr>
          <a:schemeClr val="bg1"/>
        </a:buClr>
        <a:buSzPct val="70000"/>
        <a:buChar char="•"/>
        <a:defRPr sz="2000">
          <a:solidFill>
            <a:schemeClr val="bg1"/>
          </a:solidFill>
          <a:latin typeface="+mn-lt"/>
        </a:defRPr>
      </a:lvl8pPr>
      <a:lvl9pPr marL="3886103" indent="-228594" algn="l" rtl="0" fontAlgn="base">
        <a:spcBef>
          <a:spcPct val="20000"/>
        </a:spcBef>
        <a:spcAft>
          <a:spcPct val="0"/>
        </a:spcAft>
        <a:buClr>
          <a:schemeClr val="bg1"/>
        </a:buClr>
        <a:buSzPct val="70000"/>
        <a:buChar char="•"/>
        <a:defRPr sz="2000">
          <a:solidFill>
            <a:schemeClr val="bg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3074" name="Rectangle 8"/>
          <p:cNvSpPr>
            <a:spLocks noGrp="1" noChangeArrowheads="1"/>
          </p:cNvSpPr>
          <p:nvPr>
            <p:ph type="title"/>
          </p:nvPr>
        </p:nvSpPr>
        <p:spPr bwMode="auto">
          <a:xfrm>
            <a:off x="611188" y="3084513"/>
            <a:ext cx="10966451"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a:t>Edit Section Break</a:t>
            </a:r>
          </a:p>
        </p:txBody>
      </p:sp>
      <p:sp>
        <p:nvSpPr>
          <p:cNvPr id="1036" name="Rectangle 12"/>
          <p:cNvSpPr>
            <a:spLocks noGrp="1" noChangeArrowheads="1"/>
          </p:cNvSpPr>
          <p:nvPr>
            <p:ph type="sldNum" sz="quarter" idx="4"/>
          </p:nvPr>
        </p:nvSpPr>
        <p:spPr bwMode="auto">
          <a:xfrm>
            <a:off x="11201402" y="6492875"/>
            <a:ext cx="500063" cy="2286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600">
                <a:solidFill>
                  <a:srgbClr val="FFFFFF"/>
                </a:solidFill>
                <a:latin typeface="Arial" panose="020B0604020202020204" pitchFamily="34" charset="0"/>
              </a:defRPr>
            </a:lvl1pPr>
          </a:lstStyle>
          <a:p>
            <a:fld id="{37D4556A-9340-4669-A5FC-78DB9DD67C06}"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448" r:id="rId1"/>
    <p:sldLayoutId id="2147484463" r:id="rId2"/>
    <p:sldLayoutId id="2147484611" r:id="rId3"/>
  </p:sldLayoutIdLst>
  <p:hf hdr="0" dt="0"/>
  <p:txStyles>
    <p:titleStyle>
      <a:lvl1pPr algn="l" rtl="0" eaLnBrk="0" fontAlgn="base" hangingPunct="0">
        <a:spcBef>
          <a:spcPct val="0"/>
        </a:spcBef>
        <a:spcAft>
          <a:spcPct val="0"/>
        </a:spcAft>
        <a:defRPr sz="6000" b="1">
          <a:solidFill>
            <a:srgbClr val="FFFFFF"/>
          </a:solidFill>
          <a:latin typeface="+mj-lt"/>
          <a:ea typeface="ヒラギノ角ゴ Pro W3" charset="0"/>
          <a:cs typeface="ヒラギノ角ゴ Pro W3" charset="0"/>
        </a:defRPr>
      </a:lvl1pPr>
      <a:lvl2pPr algn="l" rtl="0" eaLnBrk="0" fontAlgn="base" hangingPunct="0">
        <a:spcBef>
          <a:spcPct val="0"/>
        </a:spcBef>
        <a:spcAft>
          <a:spcPct val="0"/>
        </a:spcAft>
        <a:defRPr sz="6000" b="1">
          <a:solidFill>
            <a:srgbClr val="FFFFFF"/>
          </a:solidFill>
          <a:latin typeface="Arial" pitchFamily="34" charset="0"/>
          <a:ea typeface="ヒラギノ角ゴ Pro W3" charset="0"/>
          <a:cs typeface="ヒラギノ角ゴ Pro W3" charset="0"/>
        </a:defRPr>
      </a:lvl2pPr>
      <a:lvl3pPr algn="l" rtl="0" eaLnBrk="0" fontAlgn="base" hangingPunct="0">
        <a:spcBef>
          <a:spcPct val="0"/>
        </a:spcBef>
        <a:spcAft>
          <a:spcPct val="0"/>
        </a:spcAft>
        <a:defRPr sz="6000" b="1">
          <a:solidFill>
            <a:srgbClr val="FFFFFF"/>
          </a:solidFill>
          <a:latin typeface="Arial" pitchFamily="34" charset="0"/>
          <a:ea typeface="ヒラギノ角ゴ Pro W3" charset="0"/>
          <a:cs typeface="ヒラギノ角ゴ Pro W3" charset="0"/>
        </a:defRPr>
      </a:lvl3pPr>
      <a:lvl4pPr algn="l" rtl="0" eaLnBrk="0" fontAlgn="base" hangingPunct="0">
        <a:spcBef>
          <a:spcPct val="0"/>
        </a:spcBef>
        <a:spcAft>
          <a:spcPct val="0"/>
        </a:spcAft>
        <a:defRPr sz="6000" b="1">
          <a:solidFill>
            <a:srgbClr val="FFFFFF"/>
          </a:solidFill>
          <a:latin typeface="Arial" pitchFamily="34" charset="0"/>
          <a:ea typeface="ヒラギノ角ゴ Pro W3" charset="0"/>
          <a:cs typeface="ヒラギノ角ゴ Pro W3" charset="0"/>
        </a:defRPr>
      </a:lvl4pPr>
      <a:lvl5pPr algn="l" rtl="0" eaLnBrk="0" fontAlgn="base" hangingPunct="0">
        <a:spcBef>
          <a:spcPct val="0"/>
        </a:spcBef>
        <a:spcAft>
          <a:spcPct val="0"/>
        </a:spcAft>
        <a:defRPr sz="6000" b="1">
          <a:solidFill>
            <a:srgbClr val="FFFFFF"/>
          </a:solidFill>
          <a:latin typeface="Arial" pitchFamily="34" charset="0"/>
          <a:ea typeface="ヒラギノ角ゴ Pro W3" charset="0"/>
          <a:cs typeface="ヒラギノ角ゴ Pro W3" charset="0"/>
        </a:defRPr>
      </a:lvl5pPr>
      <a:lvl6pPr marL="457189" algn="ctr" rtl="0" fontAlgn="base">
        <a:spcBef>
          <a:spcPct val="0"/>
        </a:spcBef>
        <a:spcAft>
          <a:spcPct val="0"/>
        </a:spcAft>
        <a:defRPr sz="4000" b="1">
          <a:solidFill>
            <a:schemeClr val="bg1"/>
          </a:solidFill>
          <a:latin typeface="Arial" pitchFamily="34" charset="0"/>
        </a:defRPr>
      </a:lvl6pPr>
      <a:lvl7pPr marL="914377" algn="ctr" rtl="0" fontAlgn="base">
        <a:spcBef>
          <a:spcPct val="0"/>
        </a:spcBef>
        <a:spcAft>
          <a:spcPct val="0"/>
        </a:spcAft>
        <a:defRPr sz="4000" b="1">
          <a:solidFill>
            <a:schemeClr val="bg1"/>
          </a:solidFill>
          <a:latin typeface="Arial" pitchFamily="34" charset="0"/>
        </a:defRPr>
      </a:lvl7pPr>
      <a:lvl8pPr marL="1371566" algn="ctr" rtl="0" fontAlgn="base">
        <a:spcBef>
          <a:spcPct val="0"/>
        </a:spcBef>
        <a:spcAft>
          <a:spcPct val="0"/>
        </a:spcAft>
        <a:defRPr sz="4000" b="1">
          <a:solidFill>
            <a:schemeClr val="bg1"/>
          </a:solidFill>
          <a:latin typeface="Arial" pitchFamily="34" charset="0"/>
        </a:defRPr>
      </a:lvl8pPr>
      <a:lvl9pPr marL="1828754" algn="ctr" rtl="0" fontAlgn="base">
        <a:spcBef>
          <a:spcPct val="0"/>
        </a:spcBef>
        <a:spcAft>
          <a:spcPct val="0"/>
        </a:spcAft>
        <a:defRPr sz="4000" b="1">
          <a:solidFill>
            <a:schemeClr val="bg1"/>
          </a:solidFill>
          <a:latin typeface="Arial" pitchFamily="34" charset="0"/>
        </a:defRPr>
      </a:lvl9pPr>
    </p:titleStyle>
    <p:bodyStyle>
      <a:lvl1pPr marL="341313" indent="-341313" algn="l" rtl="0" eaLnBrk="0" fontAlgn="base" hangingPunct="0">
        <a:spcBef>
          <a:spcPct val="20000"/>
        </a:spcBef>
        <a:spcAft>
          <a:spcPct val="0"/>
        </a:spcAft>
        <a:buClr>
          <a:schemeClr val="bg1"/>
        </a:buClr>
        <a:defRPr sz="2800">
          <a:solidFill>
            <a:schemeClr val="tx1"/>
          </a:solidFill>
          <a:latin typeface="+mn-lt"/>
          <a:ea typeface="ヒラギノ角ゴ Pro W3" charset="0"/>
          <a:cs typeface="ヒラギノ角ゴ Pro W3" charset="0"/>
        </a:defRPr>
      </a:lvl1pPr>
      <a:lvl2pPr marL="741363" indent="-284163" algn="l" rtl="0" eaLnBrk="0" fontAlgn="base" hangingPunct="0">
        <a:spcBef>
          <a:spcPct val="20000"/>
        </a:spcBef>
        <a:spcAft>
          <a:spcPct val="0"/>
        </a:spcAft>
        <a:buClr>
          <a:schemeClr val="bg1"/>
        </a:buClr>
        <a:buSzPct val="90000"/>
        <a:buFont typeface="Times New Roman" panose="02020603050405020304" pitchFamily="18" charset="0"/>
        <a:buChar char="–"/>
        <a:defRPr sz="2400">
          <a:solidFill>
            <a:schemeClr val="tx1"/>
          </a:solidFill>
          <a:latin typeface="+mn-lt"/>
          <a:ea typeface="ヒラギノ角ゴ Pro W3" charset="0"/>
          <a:cs typeface="ヒラギノ角ゴ Pro W3" charset="0"/>
        </a:defRPr>
      </a:lvl2pPr>
      <a:lvl3pPr marL="1141413" indent="-227013" algn="l" rtl="0" eaLnBrk="0" fontAlgn="base" hangingPunct="0">
        <a:spcBef>
          <a:spcPct val="20000"/>
        </a:spcBef>
        <a:spcAft>
          <a:spcPct val="0"/>
        </a:spcAft>
        <a:buClr>
          <a:schemeClr val="bg1"/>
        </a:buClr>
        <a:buSzPct val="90000"/>
        <a:buChar char="•"/>
        <a:defRPr sz="2000">
          <a:solidFill>
            <a:schemeClr val="tx1"/>
          </a:solidFill>
          <a:latin typeface="+mn-lt"/>
          <a:ea typeface="ヒラギノ角ゴ Pro W3" charset="0"/>
          <a:cs typeface="ヒラギノ角ゴ Pro W3" charset="0"/>
        </a:defRPr>
      </a:lvl3pPr>
      <a:lvl4pPr marL="1598613" indent="-227013" algn="l" rtl="0" eaLnBrk="0" fontAlgn="base" hangingPunct="0">
        <a:spcBef>
          <a:spcPct val="20000"/>
        </a:spcBef>
        <a:spcAft>
          <a:spcPct val="0"/>
        </a:spcAft>
        <a:buClr>
          <a:schemeClr val="bg1"/>
        </a:buClr>
        <a:buSzPct val="80000"/>
        <a:buFont typeface="Times New Roman" panose="02020603050405020304" pitchFamily="18" charset="0"/>
        <a:buChar char="–"/>
        <a:defRPr>
          <a:solidFill>
            <a:schemeClr val="tx1"/>
          </a:solidFill>
          <a:latin typeface="+mn-lt"/>
          <a:ea typeface="ヒラギノ角ゴ Pro W3" charset="0"/>
          <a:cs typeface="ヒラギノ角ゴ Pro W3" charset="0"/>
        </a:defRPr>
      </a:lvl4pPr>
      <a:lvl5pPr marL="2055813" indent="-227013" algn="l" rtl="0" eaLnBrk="0" fontAlgn="base" hangingPunct="0">
        <a:spcBef>
          <a:spcPct val="20000"/>
        </a:spcBef>
        <a:spcAft>
          <a:spcPct val="0"/>
        </a:spcAft>
        <a:buClr>
          <a:schemeClr val="bg1"/>
        </a:buClr>
        <a:buSzPct val="70000"/>
        <a:buChar char="•"/>
        <a:defRPr>
          <a:solidFill>
            <a:schemeClr val="tx1"/>
          </a:solidFill>
          <a:latin typeface="+mn-lt"/>
          <a:ea typeface="ヒラギノ角ゴ Pro W3" charset="0"/>
          <a:cs typeface="ヒラギノ角ゴ Pro W3" charset="0"/>
        </a:defRPr>
      </a:lvl5pPr>
      <a:lvl6pPr marL="2514537" indent="-228594" algn="l" rtl="0" fontAlgn="base">
        <a:spcBef>
          <a:spcPct val="20000"/>
        </a:spcBef>
        <a:spcAft>
          <a:spcPct val="0"/>
        </a:spcAft>
        <a:buClr>
          <a:schemeClr val="bg1"/>
        </a:buClr>
        <a:buSzPct val="70000"/>
        <a:buChar char="•"/>
        <a:defRPr sz="2000">
          <a:solidFill>
            <a:schemeClr val="bg1"/>
          </a:solidFill>
          <a:latin typeface="+mn-lt"/>
        </a:defRPr>
      </a:lvl6pPr>
      <a:lvl7pPr marL="2971726" indent="-228594" algn="l" rtl="0" fontAlgn="base">
        <a:spcBef>
          <a:spcPct val="20000"/>
        </a:spcBef>
        <a:spcAft>
          <a:spcPct val="0"/>
        </a:spcAft>
        <a:buClr>
          <a:schemeClr val="bg1"/>
        </a:buClr>
        <a:buSzPct val="70000"/>
        <a:buChar char="•"/>
        <a:defRPr sz="2000">
          <a:solidFill>
            <a:schemeClr val="bg1"/>
          </a:solidFill>
          <a:latin typeface="+mn-lt"/>
        </a:defRPr>
      </a:lvl7pPr>
      <a:lvl8pPr marL="3428914" indent="-228594" algn="l" rtl="0" fontAlgn="base">
        <a:spcBef>
          <a:spcPct val="20000"/>
        </a:spcBef>
        <a:spcAft>
          <a:spcPct val="0"/>
        </a:spcAft>
        <a:buClr>
          <a:schemeClr val="bg1"/>
        </a:buClr>
        <a:buSzPct val="70000"/>
        <a:buChar char="•"/>
        <a:defRPr sz="2000">
          <a:solidFill>
            <a:schemeClr val="bg1"/>
          </a:solidFill>
          <a:latin typeface="+mn-lt"/>
        </a:defRPr>
      </a:lvl8pPr>
      <a:lvl9pPr marL="3886103" indent="-228594" algn="l" rtl="0" fontAlgn="base">
        <a:spcBef>
          <a:spcPct val="20000"/>
        </a:spcBef>
        <a:spcAft>
          <a:spcPct val="0"/>
        </a:spcAft>
        <a:buClr>
          <a:schemeClr val="bg1"/>
        </a:buClr>
        <a:buSzPct val="70000"/>
        <a:buChar char="•"/>
        <a:defRPr sz="2000">
          <a:solidFill>
            <a:schemeClr val="bg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a:off x="0" y="6219824"/>
            <a:ext cx="12192000" cy="6381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b" anchorCtr="0"/>
          <a:lstStyle/>
          <a:p>
            <a:pPr algn="ctr" defTabSz="914400">
              <a:defRPr/>
            </a:pPr>
            <a:endParaRPr lang="en-US" sz="2400" dirty="0">
              <a:solidFill>
                <a:srgbClr val="FFFFFF"/>
              </a:solidFill>
            </a:endParaRPr>
          </a:p>
        </p:txBody>
      </p:sp>
      <p:pic>
        <p:nvPicPr>
          <p:cNvPr id="1027" name="Picture 9"/>
          <p:cNvPicPr>
            <a:picLocks noChangeAspect="1"/>
          </p:cNvPicPr>
          <p:nvPr/>
        </p:nvPicPr>
        <p:blipFill>
          <a:blip r:embed="rId24">
            <a:extLst>
              <a:ext uri="{28A0092B-C50C-407E-A947-70E740481C1C}">
                <a14:useLocalDpi xmlns:a14="http://schemas.microsoft.com/office/drawing/2010/main" val="0"/>
              </a:ext>
            </a:extLst>
          </a:blip>
          <a:srcRect r="59486"/>
          <a:stretch>
            <a:fillRect/>
          </a:stretch>
        </p:blipFill>
        <p:spPr bwMode="auto">
          <a:xfrm>
            <a:off x="194733" y="6210300"/>
            <a:ext cx="122766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6"/>
          <p:cNvSpPr>
            <a:spLocks noGrp="1"/>
          </p:cNvSpPr>
          <p:nvPr>
            <p:ph type="title"/>
          </p:nvPr>
        </p:nvSpPr>
        <p:spPr bwMode="auto">
          <a:xfrm>
            <a:off x="609600" y="709752"/>
            <a:ext cx="10972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29" name="Text Placeholder 7"/>
          <p:cNvSpPr>
            <a:spLocks noGrp="1"/>
          </p:cNvSpPr>
          <p:nvPr>
            <p:ph type="body" idx="1"/>
          </p:nvPr>
        </p:nvSpPr>
        <p:spPr bwMode="auto">
          <a:xfrm>
            <a:off x="609600" y="1600203"/>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34" name="Picture 14"/>
          <p:cNvPicPr>
            <a:picLocks noChangeAspect="1"/>
          </p:cNvPicPr>
          <p:nvPr/>
        </p:nvPicPr>
        <p:blipFill>
          <a:blip r:embed="rId25" cstate="print">
            <a:extLst>
              <a:ext uri="{28A0092B-C50C-407E-A947-70E740481C1C}">
                <a14:useLocalDpi xmlns:a14="http://schemas.microsoft.com/office/drawing/2010/main" val="0"/>
              </a:ext>
            </a:extLst>
          </a:blip>
          <a:srcRect t="61658"/>
          <a:stretch>
            <a:fillRect/>
          </a:stretch>
        </p:blipFill>
        <p:spPr bwMode="auto">
          <a:xfrm>
            <a:off x="9326060" y="6288276"/>
            <a:ext cx="2317749" cy="41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Date Placeholder 4"/>
          <p:cNvSpPr>
            <a:spLocks noGrp="1"/>
          </p:cNvSpPr>
          <p:nvPr>
            <p:ph type="dt" sz="half" idx="2"/>
          </p:nvPr>
        </p:nvSpPr>
        <p:spPr>
          <a:xfrm>
            <a:off x="1678519" y="6365878"/>
            <a:ext cx="2963333" cy="365125"/>
          </a:xfrm>
          <a:prstGeom prst="rect">
            <a:avLst/>
          </a:prstGeom>
        </p:spPr>
        <p:txBody>
          <a:bodyPr/>
          <a:lstStyle>
            <a:lvl1pPr>
              <a:defRPr sz="1400" smtClean="0">
                <a:solidFill>
                  <a:srgbClr val="F2F0E6"/>
                </a:solidFill>
              </a:defRPr>
            </a:lvl1pPr>
          </a:lstStyle>
          <a:p>
            <a:pPr>
              <a:defRPr/>
            </a:pPr>
            <a:fld id="{5F2339B7-9517-47E4-9238-C89FC7116F9E}" type="datetime1">
              <a:rPr lang="en-US" smtClean="0">
                <a:cs typeface="Arial" charset="0"/>
              </a:rPr>
              <a:pPr>
                <a:defRPr/>
              </a:pPr>
              <a:t>11/20/2019</a:t>
            </a:fld>
            <a:endParaRPr lang="en-US" dirty="0">
              <a:cs typeface="Arial" charset="0"/>
            </a:endParaRPr>
          </a:p>
        </p:txBody>
      </p:sp>
      <p:sp>
        <p:nvSpPr>
          <p:cNvPr id="16" name="Slide Number Placeholder 6"/>
          <p:cNvSpPr>
            <a:spLocks noGrp="1"/>
          </p:cNvSpPr>
          <p:nvPr>
            <p:ph type="sldNum" sz="quarter" idx="4"/>
          </p:nvPr>
        </p:nvSpPr>
        <p:spPr>
          <a:xfrm>
            <a:off x="5552017" y="6365878"/>
            <a:ext cx="1075267" cy="365125"/>
          </a:xfrm>
          <a:prstGeom prst="rect">
            <a:avLst/>
          </a:prstGeom>
        </p:spPr>
        <p:txBody>
          <a:bodyPr/>
          <a:lstStyle>
            <a:lvl1pPr algn="ctr">
              <a:defRPr sz="1400" smtClean="0">
                <a:solidFill>
                  <a:srgbClr val="F2F0E6"/>
                </a:solidFill>
              </a:defRPr>
            </a:lvl1pPr>
          </a:lstStyle>
          <a:p>
            <a:pPr>
              <a:defRPr/>
            </a:pPr>
            <a:fld id="{E1936DBB-2E64-4598-8D8B-B6B0ED5CD01B}" type="slidenum">
              <a:rPr lang="en-US" smtClean="0">
                <a:cs typeface="Arial" charset="0"/>
              </a:rPr>
              <a:pPr>
                <a:defRPr/>
              </a:pPr>
              <a:t>‹#›</a:t>
            </a:fld>
            <a:endParaRPr lang="en-US" dirty="0">
              <a:cs typeface="Arial" charset="0"/>
            </a:endParaRPr>
          </a:p>
        </p:txBody>
      </p:sp>
      <p:sp>
        <p:nvSpPr>
          <p:cNvPr id="2" name="Rectangle 1">
            <a:hlinkClick r:id="rId26"/>
          </p:cNvPr>
          <p:cNvSpPr/>
          <p:nvPr/>
        </p:nvSpPr>
        <p:spPr>
          <a:xfrm>
            <a:off x="338668" y="6328393"/>
            <a:ext cx="516467"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
        <p:nvSpPr>
          <p:cNvPr id="3" name="Rectangle 2">
            <a:hlinkClick r:id="rId27"/>
          </p:cNvPr>
          <p:cNvSpPr/>
          <p:nvPr/>
        </p:nvSpPr>
        <p:spPr>
          <a:xfrm>
            <a:off x="880533" y="6333697"/>
            <a:ext cx="508000" cy="41043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defTabSz="914400" fontAlgn="base">
              <a:spcBef>
                <a:spcPct val="0"/>
              </a:spcBef>
              <a:spcAft>
                <a:spcPct val="0"/>
              </a:spcAft>
            </a:pPr>
            <a:endParaRPr lang="en-US" sz="2400">
              <a:solidFill>
                <a:srgbClr val="404041"/>
              </a:solidFill>
            </a:endParaRPr>
          </a:p>
        </p:txBody>
      </p:sp>
    </p:spTree>
    <p:extLst>
      <p:ext uri="{BB962C8B-B14F-4D97-AF65-F5344CB8AC3E}">
        <p14:creationId xmlns:p14="http://schemas.microsoft.com/office/powerpoint/2010/main" val="3311633510"/>
      </p:ext>
    </p:extLst>
  </p:cSld>
  <p:clrMap bg1="lt1" tx1="dk1" bg2="lt2" tx2="dk2" accent1="accent1" accent2="accent2" accent3="accent3" accent4="accent4" accent5="accent5" accent6="accent6" hlink="hlink" folHlink="folHlink"/>
  <p:sldLayoutIdLst>
    <p:sldLayoutId id="2147484475" r:id="rId1"/>
    <p:sldLayoutId id="2147484476" r:id="rId2"/>
    <p:sldLayoutId id="2147484477" r:id="rId3"/>
    <p:sldLayoutId id="2147484478" r:id="rId4"/>
    <p:sldLayoutId id="2147484479" r:id="rId5"/>
    <p:sldLayoutId id="2147484480" r:id="rId6"/>
    <p:sldLayoutId id="2147484481" r:id="rId7"/>
    <p:sldLayoutId id="2147484482" r:id="rId8"/>
    <p:sldLayoutId id="2147484483" r:id="rId9"/>
    <p:sldLayoutId id="2147484484" r:id="rId10"/>
    <p:sldLayoutId id="2147484485" r:id="rId11"/>
    <p:sldLayoutId id="2147484486" r:id="rId12"/>
    <p:sldLayoutId id="2147484487" r:id="rId13"/>
    <p:sldLayoutId id="2147484488" r:id="rId14"/>
    <p:sldLayoutId id="2147484489" r:id="rId15"/>
    <p:sldLayoutId id="2147484490" r:id="rId16"/>
    <p:sldLayoutId id="2147484491" r:id="rId17"/>
    <p:sldLayoutId id="2147484492" r:id="rId18"/>
    <p:sldLayoutId id="2147484493" r:id="rId19"/>
    <p:sldLayoutId id="2147484496" r:id="rId20"/>
    <p:sldLayoutId id="2147484497" r:id="rId21"/>
    <p:sldLayoutId id="2147484498" r:id="rId22"/>
  </p:sldLayoutIdLst>
  <p:hf hdr="0" ftr="0"/>
  <p:txStyles>
    <p:titleStyle>
      <a:lvl1pPr algn="ctr" rtl="0" eaLnBrk="1" fontAlgn="base" hangingPunct="1">
        <a:spcBef>
          <a:spcPct val="0"/>
        </a:spcBef>
        <a:spcAft>
          <a:spcPct val="0"/>
        </a:spcAft>
        <a:defRPr sz="4000" kern="1200">
          <a:solidFill>
            <a:srgbClr val="404041"/>
          </a:solidFill>
          <a:latin typeface="Franklin Gothic Demi" panose="020B0703020102020204" pitchFamily="34" charset="0"/>
          <a:ea typeface="+mj-ea"/>
          <a:cs typeface="+mj-cs"/>
        </a:defRPr>
      </a:lvl1pPr>
      <a:lvl2pPr algn="ctr" rtl="0" eaLnBrk="1" fontAlgn="base" hangingPunct="1">
        <a:spcBef>
          <a:spcPct val="0"/>
        </a:spcBef>
        <a:spcAft>
          <a:spcPct val="0"/>
        </a:spcAft>
        <a:defRPr sz="4400">
          <a:solidFill>
            <a:srgbClr val="404041"/>
          </a:solidFill>
          <a:latin typeface="Franklin Gothic Demi" pitchFamily="34" charset="0"/>
        </a:defRPr>
      </a:lvl2pPr>
      <a:lvl3pPr algn="ctr" rtl="0" eaLnBrk="1" fontAlgn="base" hangingPunct="1">
        <a:spcBef>
          <a:spcPct val="0"/>
        </a:spcBef>
        <a:spcAft>
          <a:spcPct val="0"/>
        </a:spcAft>
        <a:defRPr sz="4400">
          <a:solidFill>
            <a:srgbClr val="404041"/>
          </a:solidFill>
          <a:latin typeface="Franklin Gothic Demi" pitchFamily="34" charset="0"/>
        </a:defRPr>
      </a:lvl3pPr>
      <a:lvl4pPr algn="ctr" rtl="0" eaLnBrk="1" fontAlgn="base" hangingPunct="1">
        <a:spcBef>
          <a:spcPct val="0"/>
        </a:spcBef>
        <a:spcAft>
          <a:spcPct val="0"/>
        </a:spcAft>
        <a:defRPr sz="4400">
          <a:solidFill>
            <a:srgbClr val="404041"/>
          </a:solidFill>
          <a:latin typeface="Franklin Gothic Demi" pitchFamily="34" charset="0"/>
        </a:defRPr>
      </a:lvl4pPr>
      <a:lvl5pPr algn="ctr" rtl="0" eaLnBrk="1" fontAlgn="base" hangingPunct="1">
        <a:spcBef>
          <a:spcPct val="0"/>
        </a:spcBef>
        <a:spcAft>
          <a:spcPct val="0"/>
        </a:spcAft>
        <a:defRPr sz="4400">
          <a:solidFill>
            <a:srgbClr val="404041"/>
          </a:solidFill>
          <a:latin typeface="Franklin Gothic Demi" pitchFamily="34" charset="0"/>
        </a:defRPr>
      </a:lvl5pPr>
      <a:lvl6pPr marL="457200" algn="ctr" rtl="0" eaLnBrk="1" fontAlgn="base" hangingPunct="1">
        <a:spcBef>
          <a:spcPct val="0"/>
        </a:spcBef>
        <a:spcAft>
          <a:spcPct val="0"/>
        </a:spcAft>
        <a:defRPr sz="4400">
          <a:solidFill>
            <a:srgbClr val="404041"/>
          </a:solidFill>
          <a:latin typeface="Franklin Gothic Demi" pitchFamily="34" charset="0"/>
        </a:defRPr>
      </a:lvl6pPr>
      <a:lvl7pPr marL="914400" algn="ctr" rtl="0" eaLnBrk="1" fontAlgn="base" hangingPunct="1">
        <a:spcBef>
          <a:spcPct val="0"/>
        </a:spcBef>
        <a:spcAft>
          <a:spcPct val="0"/>
        </a:spcAft>
        <a:defRPr sz="4400">
          <a:solidFill>
            <a:srgbClr val="404041"/>
          </a:solidFill>
          <a:latin typeface="Franklin Gothic Demi" pitchFamily="34" charset="0"/>
        </a:defRPr>
      </a:lvl7pPr>
      <a:lvl8pPr marL="1371600" algn="ctr" rtl="0" eaLnBrk="1" fontAlgn="base" hangingPunct="1">
        <a:spcBef>
          <a:spcPct val="0"/>
        </a:spcBef>
        <a:spcAft>
          <a:spcPct val="0"/>
        </a:spcAft>
        <a:defRPr sz="4400">
          <a:solidFill>
            <a:srgbClr val="404041"/>
          </a:solidFill>
          <a:latin typeface="Franklin Gothic Demi" pitchFamily="34" charset="0"/>
        </a:defRPr>
      </a:lvl8pPr>
      <a:lvl9pPr marL="1828800" algn="ctr" rtl="0" eaLnBrk="1" fontAlgn="base" hangingPunct="1">
        <a:spcBef>
          <a:spcPct val="0"/>
        </a:spcBef>
        <a:spcAft>
          <a:spcPct val="0"/>
        </a:spcAft>
        <a:defRPr sz="4400">
          <a:solidFill>
            <a:srgbClr val="404041"/>
          </a:solidFill>
          <a:latin typeface="Franklin Gothic Demi" pitchFamily="34" charset="0"/>
        </a:defRPr>
      </a:lvl9pPr>
    </p:titleStyle>
    <p:bodyStyle>
      <a:lvl1pPr marL="342900" indent="-342900" algn="l" rtl="0" eaLnBrk="1" fontAlgn="base" hangingPunct="1">
        <a:spcBef>
          <a:spcPct val="20000"/>
        </a:spcBef>
        <a:spcAft>
          <a:spcPct val="0"/>
        </a:spcAft>
        <a:buFont typeface="Arial" charset="0"/>
        <a:buChar char="•"/>
        <a:defRPr sz="3400" kern="1200">
          <a:solidFill>
            <a:schemeClr val="tx1"/>
          </a:solidFill>
          <a:latin typeface="Franklin Gothic Demi" panose="020B0703020102020204" pitchFamily="34" charset="0"/>
          <a:ea typeface="+mn-ea"/>
          <a:cs typeface="+mn-cs"/>
        </a:defRPr>
      </a:lvl1pPr>
      <a:lvl2pPr marL="742950" indent="-285750" algn="l" rtl="0" eaLnBrk="1" fontAlgn="base" hangingPunct="1">
        <a:spcBef>
          <a:spcPct val="20000"/>
        </a:spcBef>
        <a:spcAft>
          <a:spcPct val="0"/>
        </a:spcAft>
        <a:buClr>
          <a:schemeClr val="tx2"/>
        </a:buClr>
        <a:buFont typeface="Arial" charset="0"/>
        <a:buChar char="•"/>
        <a:defRPr sz="2800" kern="1200">
          <a:solidFill>
            <a:schemeClr val="tx1"/>
          </a:solidFill>
          <a:latin typeface="Franklin Gothic Book" panose="020B0503020102020204" pitchFamily="34" charset="0"/>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Franklin Gothic Book" panose="020B0503020102020204" pitchFamily="34" charset="0"/>
          <a:ea typeface="+mn-ea"/>
          <a:cs typeface="+mn-cs"/>
        </a:defRPr>
      </a:lvl3pPr>
      <a:lvl4pPr marL="1600200" indent="-228600" algn="l" rtl="0" eaLnBrk="1" fontAlgn="base" hangingPunct="1">
        <a:spcBef>
          <a:spcPct val="20000"/>
        </a:spcBef>
        <a:spcAft>
          <a:spcPct val="0"/>
        </a:spcAft>
        <a:buClr>
          <a:schemeClr val="tx2"/>
        </a:buClr>
        <a:buFont typeface="Arial" charset="0"/>
        <a:buChar char="•"/>
        <a:defRPr sz="2000" kern="1200">
          <a:solidFill>
            <a:schemeClr val="tx1"/>
          </a:solidFill>
          <a:latin typeface="Franklin Gothic Book" panose="020B0503020102020204" pitchFamily="34" charset="0"/>
          <a:ea typeface="+mn-ea"/>
          <a:cs typeface="+mn-cs"/>
        </a:defRPr>
      </a:lvl4pPr>
      <a:lvl5pPr marL="2057400" indent="-228600" algn="l" rtl="0" eaLnBrk="1" fontAlgn="base" hangingPunct="1">
        <a:spcBef>
          <a:spcPct val="20000"/>
        </a:spcBef>
        <a:spcAft>
          <a:spcPct val="0"/>
        </a:spcAft>
        <a:buClr>
          <a:schemeClr val="tx2"/>
        </a:buClr>
        <a:buFont typeface="Century Gothic" pitchFamily="34" charset="0"/>
        <a:buChar char="−"/>
        <a:defRPr sz="2000" kern="1200">
          <a:solidFill>
            <a:schemeClr val="tx1"/>
          </a:solidFill>
          <a:latin typeface="Franklin Gothic Book" panose="020B05030201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Rectangle 8"/>
          <p:cNvSpPr>
            <a:spLocks noGrp="1" noChangeArrowheads="1"/>
          </p:cNvSpPr>
          <p:nvPr>
            <p:ph type="title"/>
          </p:nvPr>
        </p:nvSpPr>
        <p:spPr bwMode="auto">
          <a:xfrm>
            <a:off x="611720" y="141288"/>
            <a:ext cx="10966449"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b" anchorCtr="0" compatLnSpc="1">
            <a:prstTxWarp prst="textNoShape">
              <a:avLst/>
            </a:prstTxWarp>
          </a:bodyPr>
          <a:lstStyle/>
          <a:p>
            <a:pPr lvl="0"/>
            <a:r>
              <a:rPr lang="en-US" dirty="0"/>
              <a:t>Click to edit Slide Header</a:t>
            </a:r>
          </a:p>
        </p:txBody>
      </p:sp>
      <p:sp>
        <p:nvSpPr>
          <p:cNvPr id="3" name="Rectangle 9"/>
          <p:cNvSpPr>
            <a:spLocks noGrp="1" noChangeArrowheads="1"/>
          </p:cNvSpPr>
          <p:nvPr>
            <p:ph type="body" idx="1"/>
          </p:nvPr>
        </p:nvSpPr>
        <p:spPr bwMode="auto">
          <a:xfrm>
            <a:off x="609600" y="1262063"/>
            <a:ext cx="109728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p>
            <a:pPr lvl="0"/>
            <a:r>
              <a:rPr lang="en-US" dirty="0"/>
              <a:t>Click to edit Large Body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5" name="Rectangle 11"/>
          <p:cNvSpPr>
            <a:spLocks noGrp="1" noChangeArrowheads="1"/>
          </p:cNvSpPr>
          <p:nvPr>
            <p:ph type="ftr" sz="quarter" idx="3"/>
          </p:nvPr>
        </p:nvSpPr>
        <p:spPr bwMode="auto">
          <a:xfrm>
            <a:off x="7859184" y="6492875"/>
            <a:ext cx="3409949"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0" bIns="45720" numCol="1" anchor="t" anchorCtr="0" compatLnSpc="1">
            <a:prstTxWarp prst="textNoShape">
              <a:avLst/>
            </a:prstTxWarp>
          </a:bodyPr>
          <a:lstStyle>
            <a:lvl1pPr algn="r">
              <a:defRPr sz="600">
                <a:solidFill>
                  <a:srgbClr val="1C3B61"/>
                </a:solidFill>
                <a:latin typeface="Arial" pitchFamily="34" charset="0"/>
              </a:defRPr>
            </a:lvl1pPr>
          </a:lstStyle>
          <a:p>
            <a:r>
              <a:rPr lang="en-US" altLang="en-US"/>
              <a:t>© Fred Hutchinson Cancer Research Center </a:t>
            </a:r>
          </a:p>
        </p:txBody>
      </p:sp>
      <p:sp>
        <p:nvSpPr>
          <p:cNvPr id="1036" name="Rectangle 12"/>
          <p:cNvSpPr>
            <a:spLocks noGrp="1" noChangeArrowheads="1"/>
          </p:cNvSpPr>
          <p:nvPr>
            <p:ph type="sldNum" sz="quarter" idx="4"/>
          </p:nvPr>
        </p:nvSpPr>
        <p:spPr bwMode="auto">
          <a:xfrm>
            <a:off x="11201400" y="6492875"/>
            <a:ext cx="499533"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600">
                <a:solidFill>
                  <a:srgbClr val="1C3B61"/>
                </a:solidFill>
                <a:latin typeface="Arial" pitchFamily="34" charset="0"/>
              </a:defRPr>
            </a:lvl1pPr>
          </a:lstStyle>
          <a:p>
            <a:fld id="{08AE1807-8F76-41DF-9C65-458007CBBCD4}" type="slidenum">
              <a:rPr lang="en-US" altLang="en-US"/>
              <a:pPr/>
              <a:t>‹#›</a:t>
            </a:fld>
            <a:endParaRPr lang="en-US" altLang="en-US"/>
          </a:p>
        </p:txBody>
      </p:sp>
      <p:pic>
        <p:nvPicPr>
          <p:cNvPr id="7175" name="Picture 8" descr="FredHutch_tm_h_no_tag_4c_rbg.png"/>
          <p:cNvPicPr>
            <a:picLocks noChangeAspect="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603251" y="6454775"/>
            <a:ext cx="1310216"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0070176"/>
      </p:ext>
    </p:extLst>
  </p:cSld>
  <p:clrMap bg1="lt1" tx1="dk1" bg2="lt2" tx2="dk2" accent1="accent1" accent2="accent2" accent3="accent3" accent4="accent4" accent5="accent5" accent6="accent6" hlink="hlink" folHlink="folHlink"/>
  <p:sldLayoutIdLst>
    <p:sldLayoutId id="2147484525" r:id="rId1"/>
    <p:sldLayoutId id="2147484526" r:id="rId2"/>
    <p:sldLayoutId id="2147484527" r:id="rId3"/>
    <p:sldLayoutId id="2147484528" r:id="rId4"/>
    <p:sldLayoutId id="2147484529" r:id="rId5"/>
    <p:sldLayoutId id="2147484530" r:id="rId6"/>
    <p:sldLayoutId id="2147484531" r:id="rId7"/>
    <p:sldLayoutId id="2147484533" r:id="rId8"/>
    <p:sldLayoutId id="2147484534" r:id="rId9"/>
  </p:sldLayoutIdLst>
  <p:hf hdr="0" dt="0"/>
  <p:txStyles>
    <p:titleStyle>
      <a:lvl1pPr algn="l" rtl="0" eaLnBrk="0" fontAlgn="base" hangingPunct="0">
        <a:spcBef>
          <a:spcPct val="0"/>
        </a:spcBef>
        <a:spcAft>
          <a:spcPct val="0"/>
        </a:spcAft>
        <a:defRPr sz="3200" b="1">
          <a:solidFill>
            <a:srgbClr val="1C3B61"/>
          </a:solidFill>
          <a:latin typeface="+mj-lt"/>
          <a:ea typeface="ヒラギノ角ゴ Pro W3" charset="0"/>
          <a:cs typeface="ヒラギノ角ゴ Pro W3" charset="0"/>
        </a:defRPr>
      </a:lvl1pPr>
      <a:lvl2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2pPr>
      <a:lvl3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3pPr>
      <a:lvl4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4pPr>
      <a:lvl5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5pPr>
      <a:lvl6pPr marL="457200" algn="ctr" rtl="0" fontAlgn="base">
        <a:spcBef>
          <a:spcPct val="0"/>
        </a:spcBef>
        <a:spcAft>
          <a:spcPct val="0"/>
        </a:spcAft>
        <a:defRPr sz="4000" b="1">
          <a:solidFill>
            <a:schemeClr val="bg1"/>
          </a:solidFill>
          <a:latin typeface="Arial" pitchFamily="34" charset="0"/>
        </a:defRPr>
      </a:lvl6pPr>
      <a:lvl7pPr marL="914400" algn="ctr" rtl="0" fontAlgn="base">
        <a:spcBef>
          <a:spcPct val="0"/>
        </a:spcBef>
        <a:spcAft>
          <a:spcPct val="0"/>
        </a:spcAft>
        <a:defRPr sz="4000" b="1">
          <a:solidFill>
            <a:schemeClr val="bg1"/>
          </a:solidFill>
          <a:latin typeface="Arial" pitchFamily="34" charset="0"/>
        </a:defRPr>
      </a:lvl7pPr>
      <a:lvl8pPr marL="1371600" algn="ctr" rtl="0" fontAlgn="base">
        <a:spcBef>
          <a:spcPct val="0"/>
        </a:spcBef>
        <a:spcAft>
          <a:spcPct val="0"/>
        </a:spcAft>
        <a:defRPr sz="4000" b="1">
          <a:solidFill>
            <a:schemeClr val="bg1"/>
          </a:solidFill>
          <a:latin typeface="Arial" pitchFamily="34" charset="0"/>
        </a:defRPr>
      </a:lvl8pPr>
      <a:lvl9pPr marL="1828800" algn="ctr" rtl="0" fontAlgn="base">
        <a:spcBef>
          <a:spcPct val="0"/>
        </a:spcBef>
        <a:spcAft>
          <a:spcPct val="0"/>
        </a:spcAft>
        <a:defRPr sz="4000" b="1">
          <a:solidFill>
            <a:schemeClr val="bg1"/>
          </a:solidFill>
          <a:latin typeface="Arial" pitchFamily="34" charset="0"/>
        </a:defRPr>
      </a:lvl9pPr>
    </p:titleStyle>
    <p:bodyStyle>
      <a:lvl1pPr marL="342900" indent="-342900" algn="l" rtl="0" eaLnBrk="0" fontAlgn="base" hangingPunct="0">
        <a:lnSpc>
          <a:spcPts val="3600"/>
        </a:lnSpc>
        <a:spcBef>
          <a:spcPct val="20000"/>
        </a:spcBef>
        <a:spcAft>
          <a:spcPct val="0"/>
        </a:spcAft>
        <a:buClr>
          <a:schemeClr val="bg1"/>
        </a:buClr>
        <a:defRPr sz="2800">
          <a:solidFill>
            <a:srgbClr val="1C3B61"/>
          </a:solidFill>
          <a:latin typeface="+mn-lt"/>
          <a:ea typeface="ヒラギノ角ゴ Pro W3" charset="0"/>
          <a:cs typeface="ヒラギノ角ゴ Pro W3" charset="0"/>
        </a:defRPr>
      </a:lvl1pPr>
      <a:lvl2pPr marL="742950" indent="-285750" algn="l" rtl="0" eaLnBrk="0" fontAlgn="base" hangingPunct="0">
        <a:spcBef>
          <a:spcPct val="20000"/>
        </a:spcBef>
        <a:spcAft>
          <a:spcPct val="0"/>
        </a:spcAft>
        <a:buClr>
          <a:schemeClr val="bg1"/>
        </a:buClr>
        <a:buSzPct val="90000"/>
        <a:buFont typeface="Times New Roman" pitchFamily="18" charset="0"/>
        <a:buChar char="–"/>
        <a:defRPr sz="2400">
          <a:solidFill>
            <a:srgbClr val="1C3B61"/>
          </a:solidFill>
          <a:latin typeface="+mn-lt"/>
          <a:ea typeface="ヒラギノ角ゴ Pro W3" charset="0"/>
          <a:cs typeface="ヒラギノ角ゴ Pro W3" charset="0"/>
        </a:defRPr>
      </a:lvl2pPr>
      <a:lvl3pPr marL="1143000" indent="-228600" algn="l" rtl="0" eaLnBrk="0" fontAlgn="base" hangingPunct="0">
        <a:spcBef>
          <a:spcPct val="20000"/>
        </a:spcBef>
        <a:spcAft>
          <a:spcPct val="0"/>
        </a:spcAft>
        <a:buClr>
          <a:schemeClr val="bg1"/>
        </a:buClr>
        <a:buSzPct val="90000"/>
        <a:buChar char="•"/>
        <a:defRPr sz="2000">
          <a:solidFill>
            <a:srgbClr val="1C3B61"/>
          </a:solidFill>
          <a:latin typeface="+mn-lt"/>
          <a:ea typeface="ヒラギノ角ゴ Pro W3" charset="0"/>
          <a:cs typeface="ヒラギノ角ゴ Pro W3" charset="0"/>
        </a:defRPr>
      </a:lvl3pPr>
      <a:lvl4pPr marL="1600200" indent="-228600" algn="l" rtl="0" eaLnBrk="0" fontAlgn="base" hangingPunct="0">
        <a:spcBef>
          <a:spcPct val="20000"/>
        </a:spcBef>
        <a:spcAft>
          <a:spcPct val="0"/>
        </a:spcAft>
        <a:buClr>
          <a:schemeClr val="bg1"/>
        </a:buClr>
        <a:buSzPct val="80000"/>
        <a:buFont typeface="Times New Roman" pitchFamily="18" charset="0"/>
        <a:buChar char="–"/>
        <a:defRPr>
          <a:solidFill>
            <a:srgbClr val="1C3B61"/>
          </a:solidFill>
          <a:latin typeface="+mn-lt"/>
          <a:ea typeface="ヒラギノ角ゴ Pro W3" charset="0"/>
          <a:cs typeface="ヒラギノ角ゴ Pro W3" charset="0"/>
        </a:defRPr>
      </a:lvl4pPr>
      <a:lvl5pPr marL="2057400" indent="-228600" algn="l" rtl="0" eaLnBrk="0" fontAlgn="base" hangingPunct="0">
        <a:spcBef>
          <a:spcPct val="20000"/>
        </a:spcBef>
        <a:spcAft>
          <a:spcPct val="0"/>
        </a:spcAft>
        <a:buClr>
          <a:schemeClr val="bg1"/>
        </a:buClr>
        <a:buSzPct val="70000"/>
        <a:buChar char="•"/>
        <a:defRPr>
          <a:solidFill>
            <a:srgbClr val="1C3B61"/>
          </a:solidFill>
          <a:latin typeface="+mn-lt"/>
          <a:ea typeface="ヒラギノ角ゴ Pro W3" charset="0"/>
          <a:cs typeface="ヒラギノ角ゴ Pro W3" charset="0"/>
        </a:defRPr>
      </a:lvl5pPr>
      <a:lvl6pPr marL="2514600" indent="-228600" algn="l" rtl="0" fontAlgn="base">
        <a:spcBef>
          <a:spcPct val="20000"/>
        </a:spcBef>
        <a:spcAft>
          <a:spcPct val="0"/>
        </a:spcAft>
        <a:buClr>
          <a:schemeClr val="bg1"/>
        </a:buClr>
        <a:buSzPct val="70000"/>
        <a:buChar char="•"/>
        <a:defRPr sz="2000">
          <a:solidFill>
            <a:schemeClr val="bg1"/>
          </a:solidFill>
          <a:latin typeface="+mn-lt"/>
        </a:defRPr>
      </a:lvl6pPr>
      <a:lvl7pPr marL="2971800" indent="-228600" algn="l" rtl="0" fontAlgn="base">
        <a:spcBef>
          <a:spcPct val="20000"/>
        </a:spcBef>
        <a:spcAft>
          <a:spcPct val="0"/>
        </a:spcAft>
        <a:buClr>
          <a:schemeClr val="bg1"/>
        </a:buClr>
        <a:buSzPct val="70000"/>
        <a:buChar char="•"/>
        <a:defRPr sz="2000">
          <a:solidFill>
            <a:schemeClr val="bg1"/>
          </a:solidFill>
          <a:latin typeface="+mn-lt"/>
        </a:defRPr>
      </a:lvl7pPr>
      <a:lvl8pPr marL="3429000" indent="-228600" algn="l" rtl="0" fontAlgn="base">
        <a:spcBef>
          <a:spcPct val="20000"/>
        </a:spcBef>
        <a:spcAft>
          <a:spcPct val="0"/>
        </a:spcAft>
        <a:buClr>
          <a:schemeClr val="bg1"/>
        </a:buClr>
        <a:buSzPct val="70000"/>
        <a:buChar char="•"/>
        <a:defRPr sz="2000">
          <a:solidFill>
            <a:schemeClr val="bg1"/>
          </a:solidFill>
          <a:latin typeface="+mn-lt"/>
        </a:defRPr>
      </a:lvl8pPr>
      <a:lvl9pPr marL="3886200" indent="-228600" algn="l" rtl="0" fontAlgn="base">
        <a:spcBef>
          <a:spcPct val="20000"/>
        </a:spcBef>
        <a:spcAft>
          <a:spcPct val="0"/>
        </a:spcAft>
        <a:buClr>
          <a:schemeClr val="bg1"/>
        </a:buClr>
        <a:buSzPct val="70000"/>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Rectangle 8"/>
          <p:cNvSpPr>
            <a:spLocks noGrp="1" noChangeArrowheads="1"/>
          </p:cNvSpPr>
          <p:nvPr>
            <p:ph type="title"/>
          </p:nvPr>
        </p:nvSpPr>
        <p:spPr bwMode="auto">
          <a:xfrm>
            <a:off x="1117600" y="609603"/>
            <a:ext cx="9956800" cy="7016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lvl="0"/>
            <a:r>
              <a:rPr lang="en-US"/>
              <a:t>Click to edit Master title style</a:t>
            </a:r>
          </a:p>
        </p:txBody>
      </p:sp>
      <p:sp>
        <p:nvSpPr>
          <p:cNvPr id="1033" name="Rectangle 9"/>
          <p:cNvSpPr>
            <a:spLocks noGrp="1" noChangeArrowheads="1"/>
          </p:cNvSpPr>
          <p:nvPr>
            <p:ph type="body" idx="1"/>
          </p:nvPr>
        </p:nvSpPr>
        <p:spPr bwMode="auto">
          <a:xfrm>
            <a:off x="1117600" y="1539878"/>
            <a:ext cx="10058400" cy="3686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4" name="Rectangle 10"/>
          <p:cNvSpPr>
            <a:spLocks noGrp="1" noChangeArrowheads="1"/>
          </p:cNvSpPr>
          <p:nvPr>
            <p:ph type="dt" sz="half" idx="2"/>
          </p:nvPr>
        </p:nvSpPr>
        <p:spPr bwMode="auto">
          <a:xfrm>
            <a:off x="1117600" y="537845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fld id="{B5FA46DD-6EEB-40DC-B65D-B223E04F6640}" type="datetimeFigureOut">
              <a:rPr lang="en-US" smtClean="0"/>
              <a:pPr/>
              <a:t>11/20/2019</a:t>
            </a:fld>
            <a:endParaRPr lang="en-US"/>
          </a:p>
        </p:txBody>
      </p:sp>
      <p:sp>
        <p:nvSpPr>
          <p:cNvPr id="1035" name="Rectangle 11"/>
          <p:cNvSpPr>
            <a:spLocks noGrp="1" noChangeArrowheads="1"/>
          </p:cNvSpPr>
          <p:nvPr>
            <p:ph type="ftr" sz="quarter" idx="3"/>
          </p:nvPr>
        </p:nvSpPr>
        <p:spPr bwMode="auto">
          <a:xfrm>
            <a:off x="3759200" y="5378450"/>
            <a:ext cx="467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n-US"/>
          </a:p>
        </p:txBody>
      </p:sp>
      <p:sp>
        <p:nvSpPr>
          <p:cNvPr id="1036" name="Rectangle 12"/>
          <p:cNvSpPr>
            <a:spLocks noGrp="1" noChangeArrowheads="1"/>
          </p:cNvSpPr>
          <p:nvPr>
            <p:ph type="sldNum" sz="quarter" idx="4"/>
          </p:nvPr>
        </p:nvSpPr>
        <p:spPr bwMode="auto">
          <a:xfrm>
            <a:off x="9144000" y="5378450"/>
            <a:ext cx="2032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8653F692-298B-4D53-AF24-D5048F6CFA4F}" type="slidenum">
              <a:rPr lang="en-US" smtClean="0"/>
              <a:pPr/>
              <a:t>‹#›</a:t>
            </a:fld>
            <a:endParaRPr lang="en-US"/>
          </a:p>
        </p:txBody>
      </p:sp>
      <p:pic>
        <p:nvPicPr>
          <p:cNvPr id="1039" name="Picture 15" descr="ppt_footerRevisedBlueAllBlack"/>
          <p:cNvPicPr>
            <a:picLocks noChangeAspect="1" noChangeArrowheads="1"/>
          </p:cNvPicPr>
          <p:nvPr/>
        </p:nvPicPr>
        <p:blipFill>
          <a:blip r:embed="rId13" cstate="print"/>
          <a:srcRect/>
          <a:stretch>
            <a:fillRect/>
          </a:stretch>
        </p:blipFill>
        <p:spPr bwMode="auto">
          <a:xfrm>
            <a:off x="0" y="5949953"/>
            <a:ext cx="12192000" cy="987425"/>
          </a:xfrm>
          <a:prstGeom prst="rect">
            <a:avLst/>
          </a:prstGeom>
          <a:noFill/>
        </p:spPr>
      </p:pic>
    </p:spTree>
    <p:extLst>
      <p:ext uri="{BB962C8B-B14F-4D97-AF65-F5344CB8AC3E}">
        <p14:creationId xmlns:p14="http://schemas.microsoft.com/office/powerpoint/2010/main" val="3868410763"/>
      </p:ext>
    </p:extLst>
  </p:cSld>
  <p:clrMap bg1="lt1" tx1="dk1" bg2="lt2" tx2="dk2" accent1="accent1" accent2="accent2" accent3="accent3" accent4="accent4" accent5="accent5" accent6="accent6" hlink="hlink" folHlink="folHlink"/>
  <p:sldLayoutIdLst>
    <p:sldLayoutId id="2147484577" r:id="rId1"/>
    <p:sldLayoutId id="2147484578" r:id="rId2"/>
    <p:sldLayoutId id="2147484579" r:id="rId3"/>
    <p:sldLayoutId id="2147484580" r:id="rId4"/>
    <p:sldLayoutId id="2147484581" r:id="rId5"/>
    <p:sldLayoutId id="2147484582" r:id="rId6"/>
    <p:sldLayoutId id="2147484583" r:id="rId7"/>
    <p:sldLayoutId id="2147484584" r:id="rId8"/>
    <p:sldLayoutId id="2147484585" r:id="rId9"/>
    <p:sldLayoutId id="2147484586" r:id="rId10"/>
    <p:sldLayoutId id="2147484587" r:id="rId11"/>
  </p:sldLayoutIdLst>
  <p:txStyles>
    <p:titleStyle>
      <a:lvl1pPr algn="ctr" rtl="0" eaLnBrk="1" fontAlgn="base" hangingPunct="1">
        <a:spcBef>
          <a:spcPct val="0"/>
        </a:spcBef>
        <a:spcAft>
          <a:spcPct val="0"/>
        </a:spcAft>
        <a:defRPr sz="4000" b="1">
          <a:solidFill>
            <a:schemeClr val="tx1"/>
          </a:solidFill>
          <a:latin typeface="+mj-lt"/>
          <a:ea typeface="+mj-ea"/>
          <a:cs typeface="+mj-cs"/>
        </a:defRPr>
      </a:lvl1pPr>
      <a:lvl2pPr algn="ctr" rtl="0" eaLnBrk="1" fontAlgn="base" hangingPunct="1">
        <a:spcBef>
          <a:spcPct val="0"/>
        </a:spcBef>
        <a:spcAft>
          <a:spcPct val="0"/>
        </a:spcAft>
        <a:defRPr sz="4000" b="1">
          <a:solidFill>
            <a:schemeClr val="tx1"/>
          </a:solidFill>
          <a:latin typeface="Arial" charset="0"/>
        </a:defRPr>
      </a:lvl2pPr>
      <a:lvl3pPr algn="ctr" rtl="0" eaLnBrk="1" fontAlgn="base" hangingPunct="1">
        <a:spcBef>
          <a:spcPct val="0"/>
        </a:spcBef>
        <a:spcAft>
          <a:spcPct val="0"/>
        </a:spcAft>
        <a:defRPr sz="4000" b="1">
          <a:solidFill>
            <a:schemeClr val="tx1"/>
          </a:solidFill>
          <a:latin typeface="Arial" charset="0"/>
        </a:defRPr>
      </a:lvl3pPr>
      <a:lvl4pPr algn="ctr" rtl="0" eaLnBrk="1" fontAlgn="base" hangingPunct="1">
        <a:spcBef>
          <a:spcPct val="0"/>
        </a:spcBef>
        <a:spcAft>
          <a:spcPct val="0"/>
        </a:spcAft>
        <a:defRPr sz="4000" b="1">
          <a:solidFill>
            <a:schemeClr val="tx1"/>
          </a:solidFill>
          <a:latin typeface="Arial" charset="0"/>
        </a:defRPr>
      </a:lvl4pPr>
      <a:lvl5pPr algn="ctr" rtl="0" eaLnBrk="1" fontAlgn="base" hangingPunct="1">
        <a:spcBef>
          <a:spcPct val="0"/>
        </a:spcBef>
        <a:spcAft>
          <a:spcPct val="0"/>
        </a:spcAft>
        <a:defRPr sz="4000" b="1">
          <a:solidFill>
            <a:schemeClr val="tx1"/>
          </a:solidFill>
          <a:latin typeface="Arial" charset="0"/>
        </a:defRPr>
      </a:lvl5pPr>
      <a:lvl6pPr marL="457200" algn="ctr" rtl="0" eaLnBrk="1" fontAlgn="base" hangingPunct="1">
        <a:spcBef>
          <a:spcPct val="0"/>
        </a:spcBef>
        <a:spcAft>
          <a:spcPct val="0"/>
        </a:spcAft>
        <a:defRPr sz="4000" b="1">
          <a:solidFill>
            <a:schemeClr val="tx1"/>
          </a:solidFill>
          <a:latin typeface="Arial" charset="0"/>
        </a:defRPr>
      </a:lvl6pPr>
      <a:lvl7pPr marL="914400" algn="ctr" rtl="0" eaLnBrk="1" fontAlgn="base" hangingPunct="1">
        <a:spcBef>
          <a:spcPct val="0"/>
        </a:spcBef>
        <a:spcAft>
          <a:spcPct val="0"/>
        </a:spcAft>
        <a:defRPr sz="4000" b="1">
          <a:solidFill>
            <a:schemeClr val="tx1"/>
          </a:solidFill>
          <a:latin typeface="Arial" charset="0"/>
        </a:defRPr>
      </a:lvl7pPr>
      <a:lvl8pPr marL="1371600" algn="ctr" rtl="0" eaLnBrk="1" fontAlgn="base" hangingPunct="1">
        <a:spcBef>
          <a:spcPct val="0"/>
        </a:spcBef>
        <a:spcAft>
          <a:spcPct val="0"/>
        </a:spcAft>
        <a:defRPr sz="4000" b="1">
          <a:solidFill>
            <a:schemeClr val="tx1"/>
          </a:solidFill>
          <a:latin typeface="Arial" charset="0"/>
        </a:defRPr>
      </a:lvl8pPr>
      <a:lvl9pPr marL="1828800" algn="ctr" rtl="0" eaLnBrk="1" fontAlgn="base" hangingPunct="1">
        <a:spcBef>
          <a:spcPct val="0"/>
        </a:spcBef>
        <a:spcAft>
          <a:spcPct val="0"/>
        </a:spcAft>
        <a:defRPr sz="4000" b="1">
          <a:solidFill>
            <a:schemeClr val="tx1"/>
          </a:solidFill>
          <a:latin typeface="Arial" charset="0"/>
        </a:defRPr>
      </a:lvl9pPr>
    </p:titleStyle>
    <p:bodyStyle>
      <a:lvl1pPr marL="342900" indent="-342900" algn="l" rtl="0" eaLnBrk="1" fontAlgn="base" hangingPunct="1">
        <a:spcBef>
          <a:spcPct val="20000"/>
        </a:spcBef>
        <a:spcAft>
          <a:spcPct val="0"/>
        </a:spcAft>
        <a:buClr>
          <a:srgbClr val="127796"/>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bg2"/>
        </a:buClr>
        <a:buSzPct val="90000"/>
        <a:buChar char="–"/>
        <a:defRPr sz="2800">
          <a:solidFill>
            <a:schemeClr val="tx1"/>
          </a:solidFill>
          <a:latin typeface="+mn-lt"/>
        </a:defRPr>
      </a:lvl2pPr>
      <a:lvl3pPr marL="1143000" indent="-228600" algn="l" rtl="0" eaLnBrk="1" fontAlgn="base" hangingPunct="1">
        <a:spcBef>
          <a:spcPct val="20000"/>
        </a:spcBef>
        <a:spcAft>
          <a:spcPct val="0"/>
        </a:spcAft>
        <a:buClr>
          <a:srgbClr val="127796"/>
        </a:buClr>
        <a:buSzPct val="90000"/>
        <a:buChar char="•"/>
        <a:defRPr sz="2400">
          <a:solidFill>
            <a:schemeClr val="tx1"/>
          </a:solidFill>
          <a:latin typeface="+mn-lt"/>
        </a:defRPr>
      </a:lvl3pPr>
      <a:lvl4pPr marL="1600200" indent="-228600" algn="l" rtl="0" eaLnBrk="1" fontAlgn="base" hangingPunct="1">
        <a:spcBef>
          <a:spcPct val="20000"/>
        </a:spcBef>
        <a:spcAft>
          <a:spcPct val="0"/>
        </a:spcAft>
        <a:buClr>
          <a:schemeClr val="bg2"/>
        </a:buClr>
        <a:buSzPct val="80000"/>
        <a:buChar char="–"/>
        <a:defRPr sz="2000">
          <a:solidFill>
            <a:schemeClr val="tx1"/>
          </a:solidFill>
          <a:latin typeface="+mn-lt"/>
        </a:defRPr>
      </a:lvl4pPr>
      <a:lvl5pPr marL="2057400" indent="-228600" algn="l" rtl="0" eaLnBrk="1" fontAlgn="base" hangingPunct="1">
        <a:spcBef>
          <a:spcPct val="20000"/>
        </a:spcBef>
        <a:spcAft>
          <a:spcPct val="0"/>
        </a:spcAft>
        <a:buClr>
          <a:srgbClr val="127796"/>
        </a:buClr>
        <a:buSzPct val="70000"/>
        <a:buChar char="•"/>
        <a:defRPr sz="2000">
          <a:solidFill>
            <a:schemeClr val="tx1"/>
          </a:solidFill>
          <a:latin typeface="+mn-lt"/>
        </a:defRPr>
      </a:lvl5pPr>
      <a:lvl6pPr marL="2514600" indent="-228600" algn="l" rtl="0" eaLnBrk="1" fontAlgn="base" hangingPunct="1">
        <a:spcBef>
          <a:spcPct val="20000"/>
        </a:spcBef>
        <a:spcAft>
          <a:spcPct val="0"/>
        </a:spcAft>
        <a:buClr>
          <a:srgbClr val="127796"/>
        </a:buClr>
        <a:buSzPct val="70000"/>
        <a:buChar char="•"/>
        <a:defRPr sz="2000">
          <a:solidFill>
            <a:schemeClr val="tx1"/>
          </a:solidFill>
          <a:latin typeface="+mn-lt"/>
        </a:defRPr>
      </a:lvl6pPr>
      <a:lvl7pPr marL="2971800" indent="-228600" algn="l" rtl="0" eaLnBrk="1" fontAlgn="base" hangingPunct="1">
        <a:spcBef>
          <a:spcPct val="20000"/>
        </a:spcBef>
        <a:spcAft>
          <a:spcPct val="0"/>
        </a:spcAft>
        <a:buClr>
          <a:srgbClr val="127796"/>
        </a:buClr>
        <a:buSzPct val="70000"/>
        <a:buChar char="•"/>
        <a:defRPr sz="2000">
          <a:solidFill>
            <a:schemeClr val="tx1"/>
          </a:solidFill>
          <a:latin typeface="+mn-lt"/>
        </a:defRPr>
      </a:lvl7pPr>
      <a:lvl8pPr marL="3429000" indent="-228600" algn="l" rtl="0" eaLnBrk="1" fontAlgn="base" hangingPunct="1">
        <a:spcBef>
          <a:spcPct val="20000"/>
        </a:spcBef>
        <a:spcAft>
          <a:spcPct val="0"/>
        </a:spcAft>
        <a:buClr>
          <a:srgbClr val="127796"/>
        </a:buClr>
        <a:buSzPct val="70000"/>
        <a:buChar char="•"/>
        <a:defRPr sz="2000">
          <a:solidFill>
            <a:schemeClr val="tx1"/>
          </a:solidFill>
          <a:latin typeface="+mn-lt"/>
        </a:defRPr>
      </a:lvl8pPr>
      <a:lvl9pPr marL="3886200" indent="-228600" algn="l" rtl="0" eaLnBrk="1" fontAlgn="base" hangingPunct="1">
        <a:spcBef>
          <a:spcPct val="20000"/>
        </a:spcBef>
        <a:spcAft>
          <a:spcPct val="0"/>
        </a:spcAft>
        <a:buClr>
          <a:srgbClr val="127796"/>
        </a:buClr>
        <a:buSzPct val="7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050" name="Rectangle 8"/>
          <p:cNvSpPr>
            <a:spLocks noGrp="1" noChangeArrowheads="1"/>
          </p:cNvSpPr>
          <p:nvPr>
            <p:ph type="title"/>
          </p:nvPr>
        </p:nvSpPr>
        <p:spPr bwMode="auto">
          <a:xfrm>
            <a:off x="611188" y="141288"/>
            <a:ext cx="10966451"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a:t>Click to edit Slide Header</a:t>
            </a:r>
          </a:p>
        </p:txBody>
      </p:sp>
      <p:sp>
        <p:nvSpPr>
          <p:cNvPr id="2051" name="Rectangle 9"/>
          <p:cNvSpPr>
            <a:spLocks noGrp="1" noChangeArrowheads="1"/>
          </p:cNvSpPr>
          <p:nvPr>
            <p:ph type="body" idx="1"/>
          </p:nvPr>
        </p:nvSpPr>
        <p:spPr bwMode="auto">
          <a:xfrm>
            <a:off x="609600" y="1262063"/>
            <a:ext cx="109728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Large Body</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 name="Rectangle 4"/>
          <p:cNvSpPr/>
          <p:nvPr userDrawn="1"/>
        </p:nvSpPr>
        <p:spPr bwMode="auto">
          <a:xfrm>
            <a:off x="595314" y="952501"/>
            <a:ext cx="10982325" cy="55563"/>
          </a:xfrm>
          <a:prstGeom prst="rect">
            <a:avLst/>
          </a:prstGeom>
          <a:gradFill flip="none" rotWithShape="1">
            <a:gsLst>
              <a:gs pos="0">
                <a:schemeClr val="tx1"/>
              </a:gs>
              <a:gs pos="100000">
                <a:schemeClr val="bg1"/>
              </a:gs>
              <a:gs pos="50000">
                <a:schemeClr val="accent1"/>
              </a:gs>
            </a:gsLst>
            <a:lin ang="0" scaled="1"/>
            <a:tileRect/>
          </a:gradFill>
          <a:ln w="9525" cap="flat" cmpd="sng" algn="ctr">
            <a:noFill/>
            <a:prstDash val="solid"/>
            <a:round/>
            <a:headEnd type="none" w="med" len="med"/>
            <a:tailEnd type="none" w="med" len="med"/>
          </a:ln>
          <a:effectLst/>
          <a:extLst/>
        </p:spPr>
        <p:txBody>
          <a:bodyPr wrap="none"/>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eaLnBrk="1" hangingPunct="1">
              <a:defRPr/>
            </a:pPr>
            <a:endParaRPr lang="en-US" altLang="en-US" sz="2400">
              <a:solidFill>
                <a:srgbClr val="1C3B61"/>
              </a:solidFill>
            </a:endParaRPr>
          </a:p>
        </p:txBody>
      </p:sp>
      <p:sp>
        <p:nvSpPr>
          <p:cNvPr id="9" name="Rectangle 11"/>
          <p:cNvSpPr>
            <a:spLocks noGrp="1" noChangeArrowheads="1"/>
          </p:cNvSpPr>
          <p:nvPr>
            <p:ph type="ftr" sz="quarter" idx="3"/>
          </p:nvPr>
        </p:nvSpPr>
        <p:spPr bwMode="auto">
          <a:xfrm>
            <a:off x="7867650" y="6492875"/>
            <a:ext cx="3409951" cy="228600"/>
          </a:xfrm>
          <a:prstGeom prst="rect">
            <a:avLst/>
          </a:prstGeom>
          <a:noFill/>
          <a:ln>
            <a:noFill/>
          </a:ln>
          <a:effectLst/>
          <a:extLst/>
        </p:spPr>
        <p:txBody>
          <a:bodyPr vert="horz" wrap="square" lIns="91440" tIns="45720" rIns="0" bIns="45720" numCol="1" anchor="t" anchorCtr="0" compatLnSpc="1">
            <a:prstTxWarp prst="textNoShape">
              <a:avLst/>
            </a:prstTxWarp>
          </a:bodyPr>
          <a:lstStyle>
            <a:lvl1pPr algn="r" eaLnBrk="1" hangingPunct="1">
              <a:defRPr sz="600">
                <a:latin typeface="Arial" charset="0"/>
              </a:defRPr>
            </a:lvl1pPr>
          </a:lstStyle>
          <a:p>
            <a:pPr>
              <a:defRPr/>
            </a:pPr>
            <a:r>
              <a:rPr lang="en-US" altLang="en-US">
                <a:solidFill>
                  <a:srgbClr val="1C3B61"/>
                </a:solidFill>
              </a:rPr>
              <a:t>© Fred Hutchinson Cancer Research Center </a:t>
            </a:r>
          </a:p>
        </p:txBody>
      </p:sp>
      <p:sp>
        <p:nvSpPr>
          <p:cNvPr id="10" name="Rectangle 12"/>
          <p:cNvSpPr>
            <a:spLocks noGrp="1" noChangeArrowheads="1"/>
          </p:cNvSpPr>
          <p:nvPr>
            <p:ph type="sldNum" sz="quarter" idx="4"/>
          </p:nvPr>
        </p:nvSpPr>
        <p:spPr bwMode="auto">
          <a:xfrm>
            <a:off x="11201402" y="6492875"/>
            <a:ext cx="500063" cy="2286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600">
                <a:latin typeface="Arial" panose="020B0604020202020204" pitchFamily="34" charset="0"/>
              </a:defRPr>
            </a:lvl1pPr>
          </a:lstStyle>
          <a:p>
            <a:fld id="{47BC43BC-D503-41AD-B1B3-99C086165A3A}" type="slidenum">
              <a:rPr lang="en-US" altLang="en-US">
                <a:solidFill>
                  <a:srgbClr val="1C3B61"/>
                </a:solidFill>
              </a:rPr>
              <a:pPr/>
              <a:t>‹#›</a:t>
            </a:fld>
            <a:endParaRPr lang="en-US" altLang="en-US">
              <a:solidFill>
                <a:srgbClr val="1C3B61"/>
              </a:solidFill>
            </a:endParaRPr>
          </a:p>
        </p:txBody>
      </p:sp>
      <p:pic>
        <p:nvPicPr>
          <p:cNvPr id="2055" name="Picture 10" descr="fh navy.eps"/>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603251" y="6418265"/>
            <a:ext cx="1236663"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5839639"/>
      </p:ext>
    </p:extLst>
  </p:cSld>
  <p:clrMap bg1="lt1" tx1="dk1" bg2="lt2" tx2="dk2" accent1="accent1" accent2="accent2" accent3="accent3" accent4="accent4" accent5="accent5" accent6="accent6" hlink="hlink" folHlink="folHlink"/>
  <p:sldLayoutIdLst>
    <p:sldLayoutId id="2147484595" r:id="rId1"/>
    <p:sldLayoutId id="2147484596" r:id="rId2"/>
    <p:sldLayoutId id="2147484597" r:id="rId3"/>
    <p:sldLayoutId id="2147484598" r:id="rId4"/>
    <p:sldLayoutId id="2147484599" r:id="rId5"/>
    <p:sldLayoutId id="2147484600" r:id="rId6"/>
    <p:sldLayoutId id="2147484601" r:id="rId7"/>
    <p:sldLayoutId id="2147484602" r:id="rId8"/>
    <p:sldLayoutId id="2147484603" r:id="rId9"/>
    <p:sldLayoutId id="2147484604" r:id="rId10"/>
    <p:sldLayoutId id="2147484605" r:id="rId11"/>
    <p:sldLayoutId id="2147484606" r:id="rId12"/>
  </p:sldLayoutIdLst>
  <p:hf hdr="0" dt="0"/>
  <p:txStyles>
    <p:titleStyle>
      <a:lvl1pPr algn="l" rtl="0" eaLnBrk="0" fontAlgn="base" hangingPunct="0">
        <a:spcBef>
          <a:spcPct val="0"/>
        </a:spcBef>
        <a:spcAft>
          <a:spcPct val="0"/>
        </a:spcAft>
        <a:defRPr sz="3200" b="1">
          <a:solidFill>
            <a:srgbClr val="1C3B61"/>
          </a:solidFill>
          <a:latin typeface="+mj-lt"/>
          <a:ea typeface="ヒラギノ角ゴ Pro W3" charset="0"/>
          <a:cs typeface="ヒラギノ角ゴ Pro W3" charset="0"/>
        </a:defRPr>
      </a:lvl1pPr>
      <a:lvl2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2pPr>
      <a:lvl3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3pPr>
      <a:lvl4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4pPr>
      <a:lvl5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5pPr>
      <a:lvl6pPr marL="457189" algn="ctr" rtl="0" fontAlgn="base">
        <a:spcBef>
          <a:spcPct val="0"/>
        </a:spcBef>
        <a:spcAft>
          <a:spcPct val="0"/>
        </a:spcAft>
        <a:defRPr sz="4000" b="1">
          <a:solidFill>
            <a:schemeClr val="bg1"/>
          </a:solidFill>
          <a:latin typeface="Arial" pitchFamily="34" charset="0"/>
        </a:defRPr>
      </a:lvl6pPr>
      <a:lvl7pPr marL="914377" algn="ctr" rtl="0" fontAlgn="base">
        <a:spcBef>
          <a:spcPct val="0"/>
        </a:spcBef>
        <a:spcAft>
          <a:spcPct val="0"/>
        </a:spcAft>
        <a:defRPr sz="4000" b="1">
          <a:solidFill>
            <a:schemeClr val="bg1"/>
          </a:solidFill>
          <a:latin typeface="Arial" pitchFamily="34" charset="0"/>
        </a:defRPr>
      </a:lvl7pPr>
      <a:lvl8pPr marL="1371566" algn="ctr" rtl="0" fontAlgn="base">
        <a:spcBef>
          <a:spcPct val="0"/>
        </a:spcBef>
        <a:spcAft>
          <a:spcPct val="0"/>
        </a:spcAft>
        <a:defRPr sz="4000" b="1">
          <a:solidFill>
            <a:schemeClr val="bg1"/>
          </a:solidFill>
          <a:latin typeface="Arial" pitchFamily="34" charset="0"/>
        </a:defRPr>
      </a:lvl8pPr>
      <a:lvl9pPr marL="1828754" algn="ctr" rtl="0" fontAlgn="base">
        <a:spcBef>
          <a:spcPct val="0"/>
        </a:spcBef>
        <a:spcAft>
          <a:spcPct val="0"/>
        </a:spcAft>
        <a:defRPr sz="4000" b="1">
          <a:solidFill>
            <a:schemeClr val="bg1"/>
          </a:solidFill>
          <a:latin typeface="Arial" pitchFamily="34" charset="0"/>
        </a:defRPr>
      </a:lvl9pPr>
    </p:titleStyle>
    <p:bodyStyle>
      <a:lvl1pPr marL="341313" indent="-341313" algn="l" rtl="0" eaLnBrk="0" fontAlgn="base" hangingPunct="0">
        <a:lnSpc>
          <a:spcPts val="3600"/>
        </a:lnSpc>
        <a:spcBef>
          <a:spcPct val="20000"/>
        </a:spcBef>
        <a:spcAft>
          <a:spcPct val="0"/>
        </a:spcAft>
        <a:buClr>
          <a:schemeClr val="bg1"/>
        </a:buClr>
        <a:defRPr sz="2800">
          <a:solidFill>
            <a:srgbClr val="1C3B61"/>
          </a:solidFill>
          <a:latin typeface="+mn-lt"/>
          <a:ea typeface="ヒラギノ角ゴ Pro W3" charset="0"/>
          <a:cs typeface="ヒラギノ角ゴ Pro W3" charset="0"/>
        </a:defRPr>
      </a:lvl1pPr>
      <a:lvl2pPr marL="741363" indent="-284163" algn="l" rtl="0" eaLnBrk="0" fontAlgn="base" hangingPunct="0">
        <a:spcBef>
          <a:spcPct val="20000"/>
        </a:spcBef>
        <a:spcAft>
          <a:spcPct val="0"/>
        </a:spcAft>
        <a:buClr>
          <a:schemeClr val="bg1"/>
        </a:buClr>
        <a:buSzPct val="90000"/>
        <a:buFont typeface="Times New Roman" panose="02020603050405020304" pitchFamily="18" charset="0"/>
        <a:buChar char="–"/>
        <a:defRPr sz="2400">
          <a:solidFill>
            <a:srgbClr val="1C3B61"/>
          </a:solidFill>
          <a:latin typeface="+mn-lt"/>
          <a:ea typeface="ヒラギノ角ゴ Pro W3" charset="0"/>
          <a:cs typeface="ヒラギノ角ゴ Pro W3" charset="0"/>
        </a:defRPr>
      </a:lvl2pPr>
      <a:lvl3pPr marL="1141413" indent="-227013" algn="l" rtl="0" eaLnBrk="0" fontAlgn="base" hangingPunct="0">
        <a:spcBef>
          <a:spcPct val="20000"/>
        </a:spcBef>
        <a:spcAft>
          <a:spcPct val="0"/>
        </a:spcAft>
        <a:buClr>
          <a:schemeClr val="bg1"/>
        </a:buClr>
        <a:buSzPct val="90000"/>
        <a:buChar char="•"/>
        <a:defRPr sz="2000">
          <a:solidFill>
            <a:srgbClr val="1C3B61"/>
          </a:solidFill>
          <a:latin typeface="+mn-lt"/>
          <a:ea typeface="ヒラギノ角ゴ Pro W3" charset="0"/>
          <a:cs typeface="ヒラギノ角ゴ Pro W3" charset="0"/>
        </a:defRPr>
      </a:lvl3pPr>
      <a:lvl4pPr marL="1598613" indent="-227013" algn="l" rtl="0" eaLnBrk="0" fontAlgn="base" hangingPunct="0">
        <a:spcBef>
          <a:spcPct val="20000"/>
        </a:spcBef>
        <a:spcAft>
          <a:spcPct val="0"/>
        </a:spcAft>
        <a:buClr>
          <a:schemeClr val="bg1"/>
        </a:buClr>
        <a:buSzPct val="80000"/>
        <a:buFont typeface="Times New Roman" panose="02020603050405020304" pitchFamily="18" charset="0"/>
        <a:buChar char="–"/>
        <a:defRPr>
          <a:solidFill>
            <a:srgbClr val="1C3B61"/>
          </a:solidFill>
          <a:latin typeface="+mn-lt"/>
          <a:ea typeface="ヒラギノ角ゴ Pro W3" charset="0"/>
          <a:cs typeface="ヒラギノ角ゴ Pro W3" charset="0"/>
        </a:defRPr>
      </a:lvl4pPr>
      <a:lvl5pPr marL="2055813" indent="-227013" algn="l" rtl="0" eaLnBrk="0" fontAlgn="base" hangingPunct="0">
        <a:spcBef>
          <a:spcPct val="20000"/>
        </a:spcBef>
        <a:spcAft>
          <a:spcPct val="0"/>
        </a:spcAft>
        <a:buClr>
          <a:schemeClr val="bg1"/>
        </a:buClr>
        <a:buSzPct val="70000"/>
        <a:buChar char="•"/>
        <a:defRPr>
          <a:solidFill>
            <a:srgbClr val="1C3B61"/>
          </a:solidFill>
          <a:latin typeface="+mn-lt"/>
          <a:ea typeface="ヒラギノ角ゴ Pro W3" charset="0"/>
          <a:cs typeface="ヒラギノ角ゴ Pro W3" charset="0"/>
        </a:defRPr>
      </a:lvl5pPr>
      <a:lvl6pPr marL="2514537" indent="-228594" algn="l" rtl="0" fontAlgn="base">
        <a:spcBef>
          <a:spcPct val="20000"/>
        </a:spcBef>
        <a:spcAft>
          <a:spcPct val="0"/>
        </a:spcAft>
        <a:buClr>
          <a:schemeClr val="bg1"/>
        </a:buClr>
        <a:buSzPct val="70000"/>
        <a:buChar char="•"/>
        <a:defRPr sz="2000">
          <a:solidFill>
            <a:schemeClr val="bg1"/>
          </a:solidFill>
          <a:latin typeface="+mn-lt"/>
        </a:defRPr>
      </a:lvl6pPr>
      <a:lvl7pPr marL="2971726" indent="-228594" algn="l" rtl="0" fontAlgn="base">
        <a:spcBef>
          <a:spcPct val="20000"/>
        </a:spcBef>
        <a:spcAft>
          <a:spcPct val="0"/>
        </a:spcAft>
        <a:buClr>
          <a:schemeClr val="bg1"/>
        </a:buClr>
        <a:buSzPct val="70000"/>
        <a:buChar char="•"/>
        <a:defRPr sz="2000">
          <a:solidFill>
            <a:schemeClr val="bg1"/>
          </a:solidFill>
          <a:latin typeface="+mn-lt"/>
        </a:defRPr>
      </a:lvl7pPr>
      <a:lvl8pPr marL="3428914" indent="-228594" algn="l" rtl="0" fontAlgn="base">
        <a:spcBef>
          <a:spcPct val="20000"/>
        </a:spcBef>
        <a:spcAft>
          <a:spcPct val="0"/>
        </a:spcAft>
        <a:buClr>
          <a:schemeClr val="bg1"/>
        </a:buClr>
        <a:buSzPct val="70000"/>
        <a:buChar char="•"/>
        <a:defRPr sz="2000">
          <a:solidFill>
            <a:schemeClr val="bg1"/>
          </a:solidFill>
          <a:latin typeface="+mn-lt"/>
        </a:defRPr>
      </a:lvl8pPr>
      <a:lvl9pPr marL="3886103" indent="-228594" algn="l" rtl="0" fontAlgn="base">
        <a:spcBef>
          <a:spcPct val="20000"/>
        </a:spcBef>
        <a:spcAft>
          <a:spcPct val="0"/>
        </a:spcAft>
        <a:buClr>
          <a:schemeClr val="bg1"/>
        </a:buClr>
        <a:buSzPct val="70000"/>
        <a:buChar char="•"/>
        <a:defRPr sz="2000">
          <a:solidFill>
            <a:schemeClr val="bg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F23433-B6DD-4A66-B1AF-86E277B492A7}"/>
              </a:ext>
            </a:extLst>
          </p:cNvPr>
          <p:cNvSpPr>
            <a:spLocks noGrp="1"/>
          </p:cNvSpPr>
          <p:nvPr>
            <p:ph type="title"/>
          </p:nvPr>
        </p:nvSpPr>
        <p:spPr>
          <a:xfrm>
            <a:off x="838200" y="40930"/>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AE81256-119C-4ED2-8E7F-7E4F95C110C3}"/>
              </a:ext>
            </a:extLst>
          </p:cNvPr>
          <p:cNvSpPr>
            <a:spLocks noGrp="1"/>
          </p:cNvSpPr>
          <p:nvPr>
            <p:ph type="body" idx="1"/>
          </p:nvPr>
        </p:nvSpPr>
        <p:spPr>
          <a:xfrm>
            <a:off x="838200" y="1471353"/>
            <a:ext cx="10515600" cy="489527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DC463460-2952-4F2A-A72B-E28C67984F1E}"/>
              </a:ext>
            </a:extLst>
          </p:cNvPr>
          <p:cNvSpPr>
            <a:spLocks noGrp="1"/>
          </p:cNvSpPr>
          <p:nvPr>
            <p:ph type="sldNum" sz="quarter" idx="4"/>
          </p:nvPr>
        </p:nvSpPr>
        <p:spPr>
          <a:xfrm>
            <a:off x="11784455" y="6492875"/>
            <a:ext cx="638175" cy="365125"/>
          </a:xfrm>
          <a:prstGeom prst="rect">
            <a:avLst/>
          </a:prstGeom>
        </p:spPr>
        <p:txBody>
          <a:bodyPr vert="horz" lIns="91440" tIns="45720" rIns="91440" bIns="45720" rtlCol="0" anchor="ctr"/>
          <a:lstStyle>
            <a:lvl1pPr algn="l">
              <a:defRPr sz="1050">
                <a:solidFill>
                  <a:schemeClr val="tx2"/>
                </a:solidFill>
              </a:defRPr>
            </a:lvl1pPr>
          </a:lstStyle>
          <a:p>
            <a:fld id="{CFD22C3C-9CA1-419B-857D-33C58025B444}" type="slidenum">
              <a:rPr lang="en-US" smtClean="0"/>
              <a:pPr/>
              <a:t>‹#›</a:t>
            </a:fld>
            <a:endParaRPr lang="en-US" dirty="0"/>
          </a:p>
        </p:txBody>
      </p:sp>
      <p:pic>
        <p:nvPicPr>
          <p:cNvPr id="220" name="Graphic 219">
            <a:extLst>
              <a:ext uri="{FF2B5EF4-FFF2-40B4-BE49-F238E27FC236}">
                <a16:creationId xmlns:a16="http://schemas.microsoft.com/office/drawing/2014/main" id="{CB789BD5-6F77-499F-86A4-A4B2A43B096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2675043" y="4819290"/>
            <a:ext cx="88457" cy="1457325"/>
          </a:xfrm>
          <a:prstGeom prst="rect">
            <a:avLst/>
          </a:prstGeom>
        </p:spPr>
      </p:pic>
      <p:pic>
        <p:nvPicPr>
          <p:cNvPr id="221" name="Graphic 220">
            <a:extLst>
              <a:ext uri="{FF2B5EF4-FFF2-40B4-BE49-F238E27FC236}">
                <a16:creationId xmlns:a16="http://schemas.microsoft.com/office/drawing/2014/main" id="{5D562E90-6F23-451D-897D-72135FBB8FE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2675043" y="3302567"/>
            <a:ext cx="88457" cy="1457325"/>
          </a:xfrm>
          <a:prstGeom prst="rect">
            <a:avLst/>
          </a:prstGeom>
        </p:spPr>
      </p:pic>
      <p:pic>
        <p:nvPicPr>
          <p:cNvPr id="222" name="Graphic 221">
            <a:extLst>
              <a:ext uri="{FF2B5EF4-FFF2-40B4-BE49-F238E27FC236}">
                <a16:creationId xmlns:a16="http://schemas.microsoft.com/office/drawing/2014/main" id="{0BA76E4C-16B5-4D83-8AE6-C73682787EC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2675043" y="1785844"/>
            <a:ext cx="88457" cy="1457325"/>
          </a:xfrm>
          <a:prstGeom prst="rect">
            <a:avLst/>
          </a:prstGeom>
        </p:spPr>
      </p:pic>
      <p:pic>
        <p:nvPicPr>
          <p:cNvPr id="223" name="Graphic 222">
            <a:extLst>
              <a:ext uri="{FF2B5EF4-FFF2-40B4-BE49-F238E27FC236}">
                <a16:creationId xmlns:a16="http://schemas.microsoft.com/office/drawing/2014/main" id="{AC3FB287-5F23-4FE1-9F78-B3C13D3E0D0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2675043" y="269121"/>
            <a:ext cx="88457" cy="1457325"/>
          </a:xfrm>
          <a:prstGeom prst="rect">
            <a:avLst/>
          </a:prstGeom>
        </p:spPr>
      </p:pic>
      <p:pic>
        <p:nvPicPr>
          <p:cNvPr id="214" name="Graphic 213">
            <a:extLst>
              <a:ext uri="{FF2B5EF4-FFF2-40B4-BE49-F238E27FC236}">
                <a16:creationId xmlns:a16="http://schemas.microsoft.com/office/drawing/2014/main" id="{9EA6CECA-5AC2-424D-A5A3-4845E7F3F0F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592003" y="6403052"/>
            <a:ext cx="2931017" cy="418717"/>
          </a:xfrm>
          <a:prstGeom prst="rect">
            <a:avLst/>
          </a:prstGeom>
        </p:spPr>
      </p:pic>
      <p:pic>
        <p:nvPicPr>
          <p:cNvPr id="42" name="Graphic 41">
            <a:extLst>
              <a:ext uri="{FF2B5EF4-FFF2-40B4-BE49-F238E27FC236}">
                <a16:creationId xmlns:a16="http://schemas.microsoft.com/office/drawing/2014/main" id="{01286F1F-C537-4521-9955-FB73101E64FD}"/>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rot="10800000">
            <a:off x="3788760" y="6468103"/>
            <a:ext cx="304996" cy="266872"/>
          </a:xfrm>
          <a:prstGeom prst="rect">
            <a:avLst/>
          </a:prstGeom>
        </p:spPr>
      </p:pic>
      <p:pic>
        <p:nvPicPr>
          <p:cNvPr id="43" name="Graphic 42">
            <a:extLst>
              <a:ext uri="{FF2B5EF4-FFF2-40B4-BE49-F238E27FC236}">
                <a16:creationId xmlns:a16="http://schemas.microsoft.com/office/drawing/2014/main" id="{8F50AA48-12D0-459C-B92C-0987BB93BF1D}"/>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554144" y="6505403"/>
            <a:ext cx="304996" cy="266872"/>
          </a:xfrm>
          <a:prstGeom prst="rect">
            <a:avLst/>
          </a:prstGeom>
        </p:spPr>
      </p:pic>
      <p:pic>
        <p:nvPicPr>
          <p:cNvPr id="44" name="Graphic 43">
            <a:extLst>
              <a:ext uri="{FF2B5EF4-FFF2-40B4-BE49-F238E27FC236}">
                <a16:creationId xmlns:a16="http://schemas.microsoft.com/office/drawing/2014/main" id="{AAF13DBB-836E-4BB9-9927-F3DACA175CFF}"/>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rot="10800000">
            <a:off x="3310732" y="6469917"/>
            <a:ext cx="304996" cy="266872"/>
          </a:xfrm>
          <a:prstGeom prst="rect">
            <a:avLst/>
          </a:prstGeom>
        </p:spPr>
      </p:pic>
      <p:pic>
        <p:nvPicPr>
          <p:cNvPr id="45" name="Graphic 44">
            <a:extLst>
              <a:ext uri="{FF2B5EF4-FFF2-40B4-BE49-F238E27FC236}">
                <a16:creationId xmlns:a16="http://schemas.microsoft.com/office/drawing/2014/main" id="{E4A4A3DB-38B4-4FAA-9E5E-8D19DF39837A}"/>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084915" y="6507216"/>
            <a:ext cx="304996" cy="266872"/>
          </a:xfrm>
          <a:prstGeom prst="rect">
            <a:avLst/>
          </a:prstGeom>
        </p:spPr>
      </p:pic>
      <p:pic>
        <p:nvPicPr>
          <p:cNvPr id="46" name="Graphic 45">
            <a:extLst>
              <a:ext uri="{FF2B5EF4-FFF2-40B4-BE49-F238E27FC236}">
                <a16:creationId xmlns:a16="http://schemas.microsoft.com/office/drawing/2014/main" id="{FD683B62-7259-4CF6-B5F2-2B6C8B21A997}"/>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rot="10800000">
            <a:off x="2851114" y="6469912"/>
            <a:ext cx="304996" cy="266872"/>
          </a:xfrm>
          <a:prstGeom prst="rect">
            <a:avLst/>
          </a:prstGeom>
        </p:spPr>
      </p:pic>
      <p:pic>
        <p:nvPicPr>
          <p:cNvPr id="47" name="Graphic 46">
            <a:extLst>
              <a:ext uri="{FF2B5EF4-FFF2-40B4-BE49-F238E27FC236}">
                <a16:creationId xmlns:a16="http://schemas.microsoft.com/office/drawing/2014/main" id="{96ED4B73-6CE3-4781-9433-EF419E08CB0E}"/>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2606888" y="6507211"/>
            <a:ext cx="304996" cy="266872"/>
          </a:xfrm>
          <a:prstGeom prst="rect">
            <a:avLst/>
          </a:prstGeom>
        </p:spPr>
      </p:pic>
      <p:pic>
        <p:nvPicPr>
          <p:cNvPr id="48" name="Graphic 47">
            <a:extLst>
              <a:ext uri="{FF2B5EF4-FFF2-40B4-BE49-F238E27FC236}">
                <a16:creationId xmlns:a16="http://schemas.microsoft.com/office/drawing/2014/main" id="{518E2EE8-A96D-407E-8322-67F9AF85DF2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rot="10800000">
            <a:off x="2363476" y="6471725"/>
            <a:ext cx="304996" cy="266872"/>
          </a:xfrm>
          <a:prstGeom prst="rect">
            <a:avLst/>
          </a:prstGeom>
        </p:spPr>
      </p:pic>
      <p:pic>
        <p:nvPicPr>
          <p:cNvPr id="49" name="Graphic 48">
            <a:extLst>
              <a:ext uri="{FF2B5EF4-FFF2-40B4-BE49-F238E27FC236}">
                <a16:creationId xmlns:a16="http://schemas.microsoft.com/office/drawing/2014/main" id="{ECF8F150-BBFC-42D4-90C3-865AB8F51C93}"/>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2137659" y="6507537"/>
            <a:ext cx="304996" cy="266872"/>
          </a:xfrm>
          <a:prstGeom prst="rect">
            <a:avLst/>
          </a:prstGeom>
        </p:spPr>
      </p:pic>
      <p:pic>
        <p:nvPicPr>
          <p:cNvPr id="50" name="Graphic 49">
            <a:extLst>
              <a:ext uri="{FF2B5EF4-FFF2-40B4-BE49-F238E27FC236}">
                <a16:creationId xmlns:a16="http://schemas.microsoft.com/office/drawing/2014/main" id="{1EC7C577-0159-40AD-A35E-87857E1DDFAC}"/>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rot="10800000">
            <a:off x="1905187" y="6471725"/>
            <a:ext cx="304996" cy="266872"/>
          </a:xfrm>
          <a:prstGeom prst="rect">
            <a:avLst/>
          </a:prstGeom>
        </p:spPr>
      </p:pic>
      <p:pic>
        <p:nvPicPr>
          <p:cNvPr id="51" name="Graphic 50">
            <a:extLst>
              <a:ext uri="{FF2B5EF4-FFF2-40B4-BE49-F238E27FC236}">
                <a16:creationId xmlns:a16="http://schemas.microsoft.com/office/drawing/2014/main" id="{6B7319EF-4E4C-43EE-8E7D-ED1AF8145C49}"/>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670572" y="6507537"/>
            <a:ext cx="304996" cy="266872"/>
          </a:xfrm>
          <a:prstGeom prst="rect">
            <a:avLst/>
          </a:prstGeom>
        </p:spPr>
      </p:pic>
      <p:pic>
        <p:nvPicPr>
          <p:cNvPr id="52" name="Graphic 51">
            <a:extLst>
              <a:ext uri="{FF2B5EF4-FFF2-40B4-BE49-F238E27FC236}">
                <a16:creationId xmlns:a16="http://schemas.microsoft.com/office/drawing/2014/main" id="{43E0CE3D-2180-410F-9E9F-8A1B19DB40A7}"/>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rot="10800000">
            <a:off x="1427159" y="6467246"/>
            <a:ext cx="304996" cy="266872"/>
          </a:xfrm>
          <a:prstGeom prst="rect">
            <a:avLst/>
          </a:prstGeom>
        </p:spPr>
      </p:pic>
      <p:pic>
        <p:nvPicPr>
          <p:cNvPr id="53" name="Graphic 52">
            <a:extLst>
              <a:ext uri="{FF2B5EF4-FFF2-40B4-BE49-F238E27FC236}">
                <a16:creationId xmlns:a16="http://schemas.microsoft.com/office/drawing/2014/main" id="{32CD8AED-D023-4046-97E2-BAA9CDE80DE3}"/>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1201344" y="6504546"/>
            <a:ext cx="304996" cy="266872"/>
          </a:xfrm>
          <a:prstGeom prst="rect">
            <a:avLst/>
          </a:prstGeom>
        </p:spPr>
      </p:pic>
      <p:pic>
        <p:nvPicPr>
          <p:cNvPr id="54" name="Graphic 53">
            <a:extLst>
              <a:ext uri="{FF2B5EF4-FFF2-40B4-BE49-F238E27FC236}">
                <a16:creationId xmlns:a16="http://schemas.microsoft.com/office/drawing/2014/main" id="{D3D8503E-68BD-4828-A6D6-6287633E927D}"/>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rot="10800000">
            <a:off x="967543" y="6467241"/>
            <a:ext cx="304996" cy="266872"/>
          </a:xfrm>
          <a:prstGeom prst="rect">
            <a:avLst/>
          </a:prstGeom>
        </p:spPr>
      </p:pic>
      <p:pic>
        <p:nvPicPr>
          <p:cNvPr id="55" name="Graphic 54">
            <a:extLst>
              <a:ext uri="{FF2B5EF4-FFF2-40B4-BE49-F238E27FC236}">
                <a16:creationId xmlns:a16="http://schemas.microsoft.com/office/drawing/2014/main" id="{14189D7D-A31A-4A6B-AD40-AA7551EFB11C}"/>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723316" y="6504540"/>
            <a:ext cx="304996" cy="266872"/>
          </a:xfrm>
          <a:prstGeom prst="rect">
            <a:avLst/>
          </a:prstGeom>
        </p:spPr>
      </p:pic>
      <p:pic>
        <p:nvPicPr>
          <p:cNvPr id="56" name="Graphic 55">
            <a:extLst>
              <a:ext uri="{FF2B5EF4-FFF2-40B4-BE49-F238E27FC236}">
                <a16:creationId xmlns:a16="http://schemas.microsoft.com/office/drawing/2014/main" id="{D7530011-0CC4-48B4-8B6C-C1C25A25D1E8}"/>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rot="10800000">
            <a:off x="489515" y="6467567"/>
            <a:ext cx="304996" cy="266872"/>
          </a:xfrm>
          <a:prstGeom prst="rect">
            <a:avLst/>
          </a:prstGeom>
        </p:spPr>
      </p:pic>
      <p:pic>
        <p:nvPicPr>
          <p:cNvPr id="58" name="Graphic 57">
            <a:extLst>
              <a:ext uri="{FF2B5EF4-FFF2-40B4-BE49-F238E27FC236}">
                <a16:creationId xmlns:a16="http://schemas.microsoft.com/office/drawing/2014/main" id="{35FD81C7-77C7-4DDD-B5BB-D2168CFAC6C0}"/>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rot="10800000">
            <a:off x="7609278" y="6471025"/>
            <a:ext cx="304996" cy="266872"/>
          </a:xfrm>
          <a:prstGeom prst="rect">
            <a:avLst/>
          </a:prstGeom>
        </p:spPr>
      </p:pic>
      <p:pic>
        <p:nvPicPr>
          <p:cNvPr id="71" name="Graphic 70">
            <a:extLst>
              <a:ext uri="{FF2B5EF4-FFF2-40B4-BE49-F238E27FC236}">
                <a16:creationId xmlns:a16="http://schemas.microsoft.com/office/drawing/2014/main" id="{169EFA72-4F9A-41C6-BE42-62129AE18C0C}"/>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rot="10800000">
            <a:off x="4261900" y="6470489"/>
            <a:ext cx="304996" cy="266872"/>
          </a:xfrm>
          <a:prstGeom prst="rect">
            <a:avLst/>
          </a:prstGeom>
        </p:spPr>
      </p:pic>
      <p:sp>
        <p:nvSpPr>
          <p:cNvPr id="72" name="Graphic 89">
            <a:extLst>
              <a:ext uri="{FF2B5EF4-FFF2-40B4-BE49-F238E27FC236}">
                <a16:creationId xmlns:a16="http://schemas.microsoft.com/office/drawing/2014/main" id="{365B2EC4-51C8-4346-B1A6-EDC3DDDF393D}"/>
              </a:ext>
            </a:extLst>
          </p:cNvPr>
          <p:cNvSpPr/>
          <p:nvPr/>
        </p:nvSpPr>
        <p:spPr>
          <a:xfrm>
            <a:off x="3995194" y="6477969"/>
            <a:ext cx="343121" cy="324058"/>
          </a:xfrm>
          <a:custGeom>
            <a:avLst/>
            <a:gdLst>
              <a:gd name="connsiteX0" fmla="*/ 202250 w 379582"/>
              <a:gd name="connsiteY0" fmla="*/ 38008 h 358494"/>
              <a:gd name="connsiteX1" fmla="*/ 362940 w 379582"/>
              <a:gd name="connsiteY1" fmla="*/ 317634 h 358494"/>
              <a:gd name="connsiteX2" fmla="*/ 356825 w 379582"/>
              <a:gd name="connsiteY2" fmla="*/ 329233 h 358494"/>
              <a:gd name="connsiteX3" fmla="*/ 41982 w 379582"/>
              <a:gd name="connsiteY3" fmla="*/ 329233 h 358494"/>
              <a:gd name="connsiteX4" fmla="*/ 35655 w 379582"/>
              <a:gd name="connsiteY4" fmla="*/ 317634 h 358494"/>
              <a:gd name="connsiteX5" fmla="*/ 189597 w 379582"/>
              <a:gd name="connsiteY5" fmla="*/ 38641 h 358494"/>
              <a:gd name="connsiteX6" fmla="*/ 202250 w 379582"/>
              <a:gd name="connsiteY6" fmla="*/ 38008 h 3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9582" h="358494">
                <a:moveTo>
                  <a:pt x="202250" y="38008"/>
                </a:moveTo>
                <a:cubicBezTo>
                  <a:pt x="256657" y="125945"/>
                  <a:pt x="310220" y="232228"/>
                  <a:pt x="362940" y="317634"/>
                </a:cubicBezTo>
                <a:cubicBezTo>
                  <a:pt x="366103" y="322695"/>
                  <a:pt x="362518" y="329233"/>
                  <a:pt x="356825" y="329233"/>
                </a:cubicBezTo>
                <a:lnTo>
                  <a:pt x="41982" y="329233"/>
                </a:lnTo>
                <a:cubicBezTo>
                  <a:pt x="36288" y="329233"/>
                  <a:pt x="32703" y="322906"/>
                  <a:pt x="35655" y="317634"/>
                </a:cubicBezTo>
                <a:cubicBezTo>
                  <a:pt x="86688" y="225058"/>
                  <a:pt x="135401" y="137122"/>
                  <a:pt x="189597" y="38641"/>
                </a:cubicBezTo>
                <a:cubicBezTo>
                  <a:pt x="192339" y="33580"/>
                  <a:pt x="199298" y="33158"/>
                  <a:pt x="202250" y="38008"/>
                </a:cubicBezTo>
                <a:close/>
              </a:path>
            </a:pathLst>
          </a:custGeom>
          <a:solidFill>
            <a:srgbClr val="EE202E"/>
          </a:solidFill>
          <a:ln w="20836" cap="flat">
            <a:noFill/>
            <a:prstDash val="solid"/>
            <a:miter/>
          </a:ln>
        </p:spPr>
        <p:txBody>
          <a:bodyPr rtlCol="0" anchor="ctr"/>
          <a:lstStyle/>
          <a:p>
            <a:endParaRPr lang="en-US"/>
          </a:p>
        </p:txBody>
      </p:sp>
      <p:pic>
        <p:nvPicPr>
          <p:cNvPr id="73" name="Graphic 72">
            <a:extLst>
              <a:ext uri="{FF2B5EF4-FFF2-40B4-BE49-F238E27FC236}">
                <a16:creationId xmlns:a16="http://schemas.microsoft.com/office/drawing/2014/main" id="{7B59EBE9-9A96-41FF-B9F8-D4B5A84EAC0F}"/>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rot="10800000">
            <a:off x="11381663" y="6466443"/>
            <a:ext cx="304996" cy="266872"/>
          </a:xfrm>
          <a:prstGeom prst="rect">
            <a:avLst/>
          </a:prstGeom>
        </p:spPr>
      </p:pic>
      <p:pic>
        <p:nvPicPr>
          <p:cNvPr id="74" name="Graphic 73">
            <a:extLst>
              <a:ext uri="{FF2B5EF4-FFF2-40B4-BE49-F238E27FC236}">
                <a16:creationId xmlns:a16="http://schemas.microsoft.com/office/drawing/2014/main" id="{7882AF89-4431-4936-941B-F59757600A76}"/>
              </a:ext>
            </a:extLst>
          </p:cNvPr>
          <p:cNvPicPr>
            <a:picLocks noChangeAspect="1"/>
          </p:cNvPicPr>
          <p:nvPr/>
        </p:nvPicPr>
        <p:blipFill>
          <a:blip r:embed="rId56">
            <a:extLst>
              <a:ext uri="{96DAC541-7B7A-43D3-8B79-37D633B846F1}">
                <asvg:svgBlip xmlns:asvg="http://schemas.microsoft.com/office/drawing/2016/SVG/main" r:embed="rId57"/>
              </a:ext>
            </a:extLst>
          </a:blip>
          <a:stretch>
            <a:fillRect/>
          </a:stretch>
        </p:blipFill>
        <p:spPr>
          <a:xfrm>
            <a:off x="11147047" y="6503743"/>
            <a:ext cx="304996" cy="266872"/>
          </a:xfrm>
          <a:prstGeom prst="rect">
            <a:avLst/>
          </a:prstGeom>
        </p:spPr>
      </p:pic>
      <p:pic>
        <p:nvPicPr>
          <p:cNvPr id="90" name="Graphic 89">
            <a:extLst>
              <a:ext uri="{FF2B5EF4-FFF2-40B4-BE49-F238E27FC236}">
                <a16:creationId xmlns:a16="http://schemas.microsoft.com/office/drawing/2014/main" id="{9207C68E-C38E-41DF-B6E0-6D136F0AF29D}"/>
              </a:ext>
            </a:extLst>
          </p:cNvPr>
          <p:cNvPicPr>
            <a:picLocks noChangeAspect="1"/>
          </p:cNvPicPr>
          <p:nvPr/>
        </p:nvPicPr>
        <p:blipFill>
          <a:blip r:embed="rId58">
            <a:extLst>
              <a:ext uri="{96DAC541-7B7A-43D3-8B79-37D633B846F1}">
                <asvg:svgBlip xmlns:asvg="http://schemas.microsoft.com/office/drawing/2016/SVG/main" r:embed="rId59"/>
              </a:ext>
            </a:extLst>
          </a:blip>
          <a:stretch>
            <a:fillRect/>
          </a:stretch>
        </p:blipFill>
        <p:spPr>
          <a:xfrm rot="10800000">
            <a:off x="10903635" y="6468257"/>
            <a:ext cx="304996" cy="266872"/>
          </a:xfrm>
          <a:prstGeom prst="rect">
            <a:avLst/>
          </a:prstGeom>
        </p:spPr>
      </p:pic>
      <p:pic>
        <p:nvPicPr>
          <p:cNvPr id="91" name="Graphic 90">
            <a:extLst>
              <a:ext uri="{FF2B5EF4-FFF2-40B4-BE49-F238E27FC236}">
                <a16:creationId xmlns:a16="http://schemas.microsoft.com/office/drawing/2014/main" id="{ADE36D25-E7B0-494A-805A-81FC5032EE62}"/>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10677818" y="6505556"/>
            <a:ext cx="304996" cy="266872"/>
          </a:xfrm>
          <a:prstGeom prst="rect">
            <a:avLst/>
          </a:prstGeom>
        </p:spPr>
      </p:pic>
      <p:pic>
        <p:nvPicPr>
          <p:cNvPr id="92" name="Graphic 91">
            <a:extLst>
              <a:ext uri="{FF2B5EF4-FFF2-40B4-BE49-F238E27FC236}">
                <a16:creationId xmlns:a16="http://schemas.microsoft.com/office/drawing/2014/main" id="{DEFD8E76-1B95-453C-89D3-BFC55F8E36E3}"/>
              </a:ext>
            </a:extLst>
          </p:cNvPr>
          <p:cNvPicPr>
            <a:picLocks noChangeAspect="1"/>
          </p:cNvPicPr>
          <p:nvPr/>
        </p:nvPicPr>
        <p:blipFill>
          <a:blip r:embed="rId60">
            <a:extLst>
              <a:ext uri="{96DAC541-7B7A-43D3-8B79-37D633B846F1}">
                <asvg:svgBlip xmlns:asvg="http://schemas.microsoft.com/office/drawing/2016/SVG/main" r:embed="rId61"/>
              </a:ext>
            </a:extLst>
          </a:blip>
          <a:stretch>
            <a:fillRect/>
          </a:stretch>
        </p:blipFill>
        <p:spPr>
          <a:xfrm rot="10800000">
            <a:off x="10444017" y="6468252"/>
            <a:ext cx="304996" cy="266872"/>
          </a:xfrm>
          <a:prstGeom prst="rect">
            <a:avLst/>
          </a:prstGeom>
        </p:spPr>
      </p:pic>
      <p:pic>
        <p:nvPicPr>
          <p:cNvPr id="93" name="Graphic 92">
            <a:extLst>
              <a:ext uri="{FF2B5EF4-FFF2-40B4-BE49-F238E27FC236}">
                <a16:creationId xmlns:a16="http://schemas.microsoft.com/office/drawing/2014/main" id="{4290C863-B779-4E6B-848B-ACE2FE314AA0}"/>
              </a:ext>
            </a:extLst>
          </p:cNvPr>
          <p:cNvPicPr>
            <a:picLocks noChangeAspect="1"/>
          </p:cNvPicPr>
          <p:nvPr/>
        </p:nvPicPr>
        <p:blipFill>
          <a:blip r:embed="rId62">
            <a:extLst>
              <a:ext uri="{96DAC541-7B7A-43D3-8B79-37D633B846F1}">
                <asvg:svgBlip xmlns:asvg="http://schemas.microsoft.com/office/drawing/2016/SVG/main" r:embed="rId63"/>
              </a:ext>
            </a:extLst>
          </a:blip>
          <a:stretch>
            <a:fillRect/>
          </a:stretch>
        </p:blipFill>
        <p:spPr>
          <a:xfrm>
            <a:off x="10199791" y="6505551"/>
            <a:ext cx="304996" cy="266872"/>
          </a:xfrm>
          <a:prstGeom prst="rect">
            <a:avLst/>
          </a:prstGeom>
        </p:spPr>
      </p:pic>
      <p:pic>
        <p:nvPicPr>
          <p:cNvPr id="94" name="Graphic 93">
            <a:extLst>
              <a:ext uri="{FF2B5EF4-FFF2-40B4-BE49-F238E27FC236}">
                <a16:creationId xmlns:a16="http://schemas.microsoft.com/office/drawing/2014/main" id="{EF6AEFD5-A5A7-4A56-A227-9982FF97B211}"/>
              </a:ext>
            </a:extLst>
          </p:cNvPr>
          <p:cNvPicPr>
            <a:picLocks noChangeAspect="1"/>
          </p:cNvPicPr>
          <p:nvPr/>
        </p:nvPicPr>
        <p:blipFill>
          <a:blip r:embed="rId64">
            <a:extLst>
              <a:ext uri="{96DAC541-7B7A-43D3-8B79-37D633B846F1}">
                <asvg:svgBlip xmlns:asvg="http://schemas.microsoft.com/office/drawing/2016/SVG/main" r:embed="rId65"/>
              </a:ext>
            </a:extLst>
          </a:blip>
          <a:stretch>
            <a:fillRect/>
          </a:stretch>
        </p:blipFill>
        <p:spPr>
          <a:xfrm rot="10800000">
            <a:off x="9956379" y="6470065"/>
            <a:ext cx="304996" cy="266872"/>
          </a:xfrm>
          <a:prstGeom prst="rect">
            <a:avLst/>
          </a:prstGeom>
        </p:spPr>
      </p:pic>
      <p:pic>
        <p:nvPicPr>
          <p:cNvPr id="95" name="Graphic 94">
            <a:extLst>
              <a:ext uri="{FF2B5EF4-FFF2-40B4-BE49-F238E27FC236}">
                <a16:creationId xmlns:a16="http://schemas.microsoft.com/office/drawing/2014/main" id="{FB5A92CB-239A-4CA0-9D92-6F791C06F916}"/>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9730562" y="6505877"/>
            <a:ext cx="304996" cy="266872"/>
          </a:xfrm>
          <a:prstGeom prst="rect">
            <a:avLst/>
          </a:prstGeom>
        </p:spPr>
      </p:pic>
      <p:pic>
        <p:nvPicPr>
          <p:cNvPr id="96" name="Graphic 95">
            <a:extLst>
              <a:ext uri="{FF2B5EF4-FFF2-40B4-BE49-F238E27FC236}">
                <a16:creationId xmlns:a16="http://schemas.microsoft.com/office/drawing/2014/main" id="{B19270B9-A679-43C8-B46B-31EFFE3A0006}"/>
              </a:ext>
            </a:extLst>
          </p:cNvPr>
          <p:cNvPicPr>
            <a:picLocks noChangeAspect="1"/>
          </p:cNvPicPr>
          <p:nvPr/>
        </p:nvPicPr>
        <p:blipFill>
          <a:blip r:embed="rId66">
            <a:extLst>
              <a:ext uri="{96DAC541-7B7A-43D3-8B79-37D633B846F1}">
                <asvg:svgBlip xmlns:asvg="http://schemas.microsoft.com/office/drawing/2016/SVG/main" r:embed="rId67"/>
              </a:ext>
            </a:extLst>
          </a:blip>
          <a:stretch>
            <a:fillRect/>
          </a:stretch>
        </p:blipFill>
        <p:spPr>
          <a:xfrm rot="10800000">
            <a:off x="9498090" y="6470065"/>
            <a:ext cx="304996" cy="266872"/>
          </a:xfrm>
          <a:prstGeom prst="rect">
            <a:avLst/>
          </a:prstGeom>
        </p:spPr>
      </p:pic>
      <p:pic>
        <p:nvPicPr>
          <p:cNvPr id="97" name="Graphic 96">
            <a:extLst>
              <a:ext uri="{FF2B5EF4-FFF2-40B4-BE49-F238E27FC236}">
                <a16:creationId xmlns:a16="http://schemas.microsoft.com/office/drawing/2014/main" id="{07072E71-90BD-461C-B2F8-43270EFE5D34}"/>
              </a:ext>
            </a:extLst>
          </p:cNvPr>
          <p:cNvPicPr>
            <a:picLocks noChangeAspect="1"/>
          </p:cNvPicPr>
          <p:nvPr/>
        </p:nvPicPr>
        <p:blipFill>
          <a:blip r:embed="rId68">
            <a:extLst>
              <a:ext uri="{96DAC541-7B7A-43D3-8B79-37D633B846F1}">
                <asvg:svgBlip xmlns:asvg="http://schemas.microsoft.com/office/drawing/2016/SVG/main" r:embed="rId69"/>
              </a:ext>
            </a:extLst>
          </a:blip>
          <a:stretch>
            <a:fillRect/>
          </a:stretch>
        </p:blipFill>
        <p:spPr>
          <a:xfrm>
            <a:off x="9263475" y="6505877"/>
            <a:ext cx="304996" cy="266872"/>
          </a:xfrm>
          <a:prstGeom prst="rect">
            <a:avLst/>
          </a:prstGeom>
        </p:spPr>
      </p:pic>
      <p:pic>
        <p:nvPicPr>
          <p:cNvPr id="98" name="Graphic 97">
            <a:extLst>
              <a:ext uri="{FF2B5EF4-FFF2-40B4-BE49-F238E27FC236}">
                <a16:creationId xmlns:a16="http://schemas.microsoft.com/office/drawing/2014/main" id="{F4EAC36C-9A28-45DE-86A7-89ADBA70E96E}"/>
              </a:ext>
            </a:extLst>
          </p:cNvPr>
          <p:cNvPicPr>
            <a:picLocks noChangeAspect="1"/>
          </p:cNvPicPr>
          <p:nvPr/>
        </p:nvPicPr>
        <p:blipFill>
          <a:blip r:embed="rId70">
            <a:extLst>
              <a:ext uri="{96DAC541-7B7A-43D3-8B79-37D633B846F1}">
                <asvg:svgBlip xmlns:asvg="http://schemas.microsoft.com/office/drawing/2016/SVG/main" r:embed="rId71"/>
              </a:ext>
            </a:extLst>
          </a:blip>
          <a:stretch>
            <a:fillRect/>
          </a:stretch>
        </p:blipFill>
        <p:spPr>
          <a:xfrm rot="10800000">
            <a:off x="9020062" y="6465586"/>
            <a:ext cx="304996" cy="266872"/>
          </a:xfrm>
          <a:prstGeom prst="rect">
            <a:avLst/>
          </a:prstGeom>
        </p:spPr>
      </p:pic>
      <p:pic>
        <p:nvPicPr>
          <p:cNvPr id="99" name="Graphic 98">
            <a:extLst>
              <a:ext uri="{FF2B5EF4-FFF2-40B4-BE49-F238E27FC236}">
                <a16:creationId xmlns:a16="http://schemas.microsoft.com/office/drawing/2014/main" id="{1EDE901F-025C-48A8-905E-08C46E455C99}"/>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8794247" y="6502886"/>
            <a:ext cx="304996" cy="266872"/>
          </a:xfrm>
          <a:prstGeom prst="rect">
            <a:avLst/>
          </a:prstGeom>
        </p:spPr>
      </p:pic>
      <p:pic>
        <p:nvPicPr>
          <p:cNvPr id="100" name="Graphic 99">
            <a:extLst>
              <a:ext uri="{FF2B5EF4-FFF2-40B4-BE49-F238E27FC236}">
                <a16:creationId xmlns:a16="http://schemas.microsoft.com/office/drawing/2014/main" id="{5B3A28AF-F67A-471C-82E9-7D2005C40190}"/>
              </a:ext>
            </a:extLst>
          </p:cNvPr>
          <p:cNvPicPr>
            <a:picLocks noChangeAspect="1"/>
          </p:cNvPicPr>
          <p:nvPr/>
        </p:nvPicPr>
        <p:blipFill>
          <a:blip r:embed="rId72">
            <a:extLst>
              <a:ext uri="{96DAC541-7B7A-43D3-8B79-37D633B846F1}">
                <asvg:svgBlip xmlns:asvg="http://schemas.microsoft.com/office/drawing/2016/SVG/main" r:embed="rId73"/>
              </a:ext>
            </a:extLst>
          </a:blip>
          <a:stretch>
            <a:fillRect/>
          </a:stretch>
        </p:blipFill>
        <p:spPr>
          <a:xfrm rot="10800000">
            <a:off x="8560446" y="6465581"/>
            <a:ext cx="304996" cy="266872"/>
          </a:xfrm>
          <a:prstGeom prst="rect">
            <a:avLst/>
          </a:prstGeom>
        </p:spPr>
      </p:pic>
      <p:pic>
        <p:nvPicPr>
          <p:cNvPr id="101" name="Graphic 100">
            <a:extLst>
              <a:ext uri="{FF2B5EF4-FFF2-40B4-BE49-F238E27FC236}">
                <a16:creationId xmlns:a16="http://schemas.microsoft.com/office/drawing/2014/main" id="{2419BE4F-50EB-4585-A50F-32C2009E9374}"/>
              </a:ext>
            </a:extLst>
          </p:cNvPr>
          <p:cNvPicPr>
            <a:picLocks noChangeAspect="1"/>
          </p:cNvPicPr>
          <p:nvPr/>
        </p:nvPicPr>
        <p:blipFill>
          <a:blip r:embed="rId74">
            <a:extLst>
              <a:ext uri="{96DAC541-7B7A-43D3-8B79-37D633B846F1}">
                <asvg:svgBlip xmlns:asvg="http://schemas.microsoft.com/office/drawing/2016/SVG/main" r:embed="rId75"/>
              </a:ext>
            </a:extLst>
          </a:blip>
          <a:stretch>
            <a:fillRect/>
          </a:stretch>
        </p:blipFill>
        <p:spPr>
          <a:xfrm>
            <a:off x="8316219" y="6502880"/>
            <a:ext cx="304996" cy="266872"/>
          </a:xfrm>
          <a:prstGeom prst="rect">
            <a:avLst/>
          </a:prstGeom>
        </p:spPr>
      </p:pic>
      <p:pic>
        <p:nvPicPr>
          <p:cNvPr id="102" name="Graphic 101">
            <a:extLst>
              <a:ext uri="{FF2B5EF4-FFF2-40B4-BE49-F238E27FC236}">
                <a16:creationId xmlns:a16="http://schemas.microsoft.com/office/drawing/2014/main" id="{348DEECF-0A7E-44F0-9CA3-28076A4B6B0B}"/>
              </a:ext>
            </a:extLst>
          </p:cNvPr>
          <p:cNvPicPr>
            <a:picLocks noChangeAspect="1"/>
          </p:cNvPicPr>
          <p:nvPr/>
        </p:nvPicPr>
        <p:blipFill>
          <a:blip r:embed="rId76">
            <a:extLst>
              <a:ext uri="{96DAC541-7B7A-43D3-8B79-37D633B846F1}">
                <asvg:svgBlip xmlns:asvg="http://schemas.microsoft.com/office/drawing/2016/SVG/main" r:embed="rId77"/>
              </a:ext>
            </a:extLst>
          </a:blip>
          <a:stretch>
            <a:fillRect/>
          </a:stretch>
        </p:blipFill>
        <p:spPr>
          <a:xfrm rot="10800000">
            <a:off x="8082418" y="6465907"/>
            <a:ext cx="304996" cy="266872"/>
          </a:xfrm>
          <a:prstGeom prst="rect">
            <a:avLst/>
          </a:prstGeom>
        </p:spPr>
      </p:pic>
      <p:sp>
        <p:nvSpPr>
          <p:cNvPr id="103" name="Graphic 89">
            <a:extLst>
              <a:ext uri="{FF2B5EF4-FFF2-40B4-BE49-F238E27FC236}">
                <a16:creationId xmlns:a16="http://schemas.microsoft.com/office/drawing/2014/main" id="{953F99B8-37B5-466A-BF89-5BCB6FFF4B2A}"/>
              </a:ext>
            </a:extLst>
          </p:cNvPr>
          <p:cNvSpPr/>
          <p:nvPr/>
        </p:nvSpPr>
        <p:spPr>
          <a:xfrm>
            <a:off x="7815712" y="6473387"/>
            <a:ext cx="343121" cy="324058"/>
          </a:xfrm>
          <a:custGeom>
            <a:avLst/>
            <a:gdLst>
              <a:gd name="connsiteX0" fmla="*/ 202250 w 379582"/>
              <a:gd name="connsiteY0" fmla="*/ 38008 h 358494"/>
              <a:gd name="connsiteX1" fmla="*/ 362940 w 379582"/>
              <a:gd name="connsiteY1" fmla="*/ 317634 h 358494"/>
              <a:gd name="connsiteX2" fmla="*/ 356825 w 379582"/>
              <a:gd name="connsiteY2" fmla="*/ 329233 h 358494"/>
              <a:gd name="connsiteX3" fmla="*/ 41982 w 379582"/>
              <a:gd name="connsiteY3" fmla="*/ 329233 h 358494"/>
              <a:gd name="connsiteX4" fmla="*/ 35655 w 379582"/>
              <a:gd name="connsiteY4" fmla="*/ 317634 h 358494"/>
              <a:gd name="connsiteX5" fmla="*/ 189597 w 379582"/>
              <a:gd name="connsiteY5" fmla="*/ 38641 h 358494"/>
              <a:gd name="connsiteX6" fmla="*/ 202250 w 379582"/>
              <a:gd name="connsiteY6" fmla="*/ 38008 h 3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9582" h="358494">
                <a:moveTo>
                  <a:pt x="202250" y="38008"/>
                </a:moveTo>
                <a:cubicBezTo>
                  <a:pt x="256657" y="125945"/>
                  <a:pt x="310220" y="232228"/>
                  <a:pt x="362940" y="317634"/>
                </a:cubicBezTo>
                <a:cubicBezTo>
                  <a:pt x="366103" y="322695"/>
                  <a:pt x="362518" y="329233"/>
                  <a:pt x="356825" y="329233"/>
                </a:cubicBezTo>
                <a:lnTo>
                  <a:pt x="41982" y="329233"/>
                </a:lnTo>
                <a:cubicBezTo>
                  <a:pt x="36288" y="329233"/>
                  <a:pt x="32703" y="322906"/>
                  <a:pt x="35655" y="317634"/>
                </a:cubicBezTo>
                <a:cubicBezTo>
                  <a:pt x="86688" y="225058"/>
                  <a:pt x="135401" y="137122"/>
                  <a:pt x="189597" y="38641"/>
                </a:cubicBezTo>
                <a:cubicBezTo>
                  <a:pt x="192339" y="33580"/>
                  <a:pt x="199298" y="33158"/>
                  <a:pt x="202250" y="38008"/>
                </a:cubicBezTo>
                <a:close/>
              </a:path>
            </a:pathLst>
          </a:custGeom>
          <a:solidFill>
            <a:srgbClr val="E9C9D8"/>
          </a:solidFill>
          <a:ln w="20836" cap="flat">
            <a:noFill/>
            <a:prstDash val="solid"/>
            <a:miter/>
          </a:ln>
        </p:spPr>
        <p:txBody>
          <a:bodyPr rtlCol="0" anchor="ctr"/>
          <a:lstStyle/>
          <a:p>
            <a:endParaRPr lang="en-US"/>
          </a:p>
        </p:txBody>
      </p:sp>
      <p:sp>
        <p:nvSpPr>
          <p:cNvPr id="106" name="Graphic 89">
            <a:extLst>
              <a:ext uri="{FF2B5EF4-FFF2-40B4-BE49-F238E27FC236}">
                <a16:creationId xmlns:a16="http://schemas.microsoft.com/office/drawing/2014/main" id="{FFFDD9F8-1F8E-46F4-811F-D62F5B54112C}"/>
              </a:ext>
            </a:extLst>
          </p:cNvPr>
          <p:cNvSpPr/>
          <p:nvPr/>
        </p:nvSpPr>
        <p:spPr>
          <a:xfrm>
            <a:off x="222809" y="6475047"/>
            <a:ext cx="343121" cy="324058"/>
          </a:xfrm>
          <a:custGeom>
            <a:avLst/>
            <a:gdLst>
              <a:gd name="connsiteX0" fmla="*/ 202250 w 379582"/>
              <a:gd name="connsiteY0" fmla="*/ 38008 h 358494"/>
              <a:gd name="connsiteX1" fmla="*/ 362940 w 379582"/>
              <a:gd name="connsiteY1" fmla="*/ 317634 h 358494"/>
              <a:gd name="connsiteX2" fmla="*/ 356825 w 379582"/>
              <a:gd name="connsiteY2" fmla="*/ 329233 h 358494"/>
              <a:gd name="connsiteX3" fmla="*/ 41982 w 379582"/>
              <a:gd name="connsiteY3" fmla="*/ 329233 h 358494"/>
              <a:gd name="connsiteX4" fmla="*/ 35655 w 379582"/>
              <a:gd name="connsiteY4" fmla="*/ 317634 h 358494"/>
              <a:gd name="connsiteX5" fmla="*/ 189597 w 379582"/>
              <a:gd name="connsiteY5" fmla="*/ 38641 h 358494"/>
              <a:gd name="connsiteX6" fmla="*/ 202250 w 379582"/>
              <a:gd name="connsiteY6" fmla="*/ 38008 h 3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9582" h="358494">
                <a:moveTo>
                  <a:pt x="202250" y="38008"/>
                </a:moveTo>
                <a:cubicBezTo>
                  <a:pt x="256657" y="125945"/>
                  <a:pt x="310220" y="232228"/>
                  <a:pt x="362940" y="317634"/>
                </a:cubicBezTo>
                <a:cubicBezTo>
                  <a:pt x="366103" y="322695"/>
                  <a:pt x="362518" y="329233"/>
                  <a:pt x="356825" y="329233"/>
                </a:cubicBezTo>
                <a:lnTo>
                  <a:pt x="41982" y="329233"/>
                </a:lnTo>
                <a:cubicBezTo>
                  <a:pt x="36288" y="329233"/>
                  <a:pt x="32703" y="322906"/>
                  <a:pt x="35655" y="317634"/>
                </a:cubicBezTo>
                <a:cubicBezTo>
                  <a:pt x="86688" y="225058"/>
                  <a:pt x="135401" y="137122"/>
                  <a:pt x="189597" y="38641"/>
                </a:cubicBezTo>
                <a:cubicBezTo>
                  <a:pt x="192339" y="33580"/>
                  <a:pt x="199298" y="33158"/>
                  <a:pt x="202250" y="38008"/>
                </a:cubicBezTo>
                <a:close/>
              </a:path>
            </a:pathLst>
          </a:custGeom>
          <a:solidFill>
            <a:srgbClr val="EE202E">
              <a:alpha val="10000"/>
            </a:srgbClr>
          </a:solidFill>
          <a:ln w="20836" cap="flat">
            <a:noFill/>
            <a:prstDash val="solid"/>
            <a:miter/>
          </a:ln>
        </p:spPr>
        <p:txBody>
          <a:bodyPr rtlCol="0" anchor="ctr"/>
          <a:lstStyle/>
          <a:p>
            <a:endParaRPr lang="en-US"/>
          </a:p>
        </p:txBody>
      </p:sp>
    </p:spTree>
    <p:extLst>
      <p:ext uri="{BB962C8B-B14F-4D97-AF65-F5344CB8AC3E}">
        <p14:creationId xmlns:p14="http://schemas.microsoft.com/office/powerpoint/2010/main" val="500756632"/>
      </p:ext>
    </p:extLst>
  </p:cSld>
  <p:clrMap bg1="dk1" tx1="lt1" bg2="dk2" tx2="lt2" accent1="accent1" accent2="accent2" accent3="accent3" accent4="accent4" accent5="accent5" accent6="accent6" hlink="hlink" folHlink="folHlink"/>
  <p:sldLayoutIdLst>
    <p:sldLayoutId id="2147484622" r:id="rId1"/>
    <p:sldLayoutId id="2147484623" r:id="rId2"/>
    <p:sldLayoutId id="2147484624" r:id="rId3"/>
    <p:sldLayoutId id="2147484625" r:id="rId4"/>
    <p:sldLayoutId id="2147484626" r:id="rId5"/>
    <p:sldLayoutId id="2147484627" r:id="rId6"/>
    <p:sldLayoutId id="2147484628" r:id="rId7"/>
    <p:sldLayoutId id="2147484629" r:id="rId8"/>
    <p:sldLayoutId id="2147484630" r:id="rId9"/>
    <p:sldLayoutId id="2147484631" r:id="rId10"/>
    <p:sldLayoutId id="2147484632" r:id="rId11"/>
    <p:sldLayoutId id="2147484633" r:id="rId12"/>
    <p:sldLayoutId id="2147484634" r:id="rId13"/>
    <p:sldLayoutId id="2147484635" r:id="rId14"/>
  </p:sldLayoutIdLst>
  <p:txStyles>
    <p:titleStyle>
      <a:lvl1pPr algn="l" defTabSz="914400" rtl="0" eaLnBrk="1" latinLnBrk="0" hangingPunct="1">
        <a:lnSpc>
          <a:spcPct val="90000"/>
        </a:lnSpc>
        <a:spcBef>
          <a:spcPct val="0"/>
        </a:spcBef>
        <a:buNone/>
        <a:defRPr sz="4400" kern="1200">
          <a:solidFill>
            <a:srgbClr val="40C4E0"/>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EE202E"/>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7941D"/>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EBE70E"/>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009247"/>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B549A"/>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8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openxmlformats.org/officeDocument/2006/relationships/image" Target="../media/image86.svg"/></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87.png"/><Relationship Id="rId18" Type="http://schemas.microsoft.com/office/2007/relationships/diagramDrawing" Target="../diagrams/drawing5.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17" Type="http://schemas.openxmlformats.org/officeDocument/2006/relationships/diagramColors" Target="../diagrams/colors5.xml"/><Relationship Id="rId2" Type="http://schemas.openxmlformats.org/officeDocument/2006/relationships/notesSlide" Target="../notesSlides/notesSlide7.xml"/><Relationship Id="rId16" Type="http://schemas.openxmlformats.org/officeDocument/2006/relationships/diagramQuickStyle" Target="../diagrams/quickStyle5.xml"/><Relationship Id="rId1" Type="http://schemas.openxmlformats.org/officeDocument/2006/relationships/slideLayout" Target="../slideLayouts/slideLayout15.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5" Type="http://schemas.openxmlformats.org/officeDocument/2006/relationships/diagramLayout" Target="../diagrams/layout5.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 Id="rId14" Type="http://schemas.openxmlformats.org/officeDocument/2006/relationships/diagramData" Target="../diagrams/data5.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image" Target="../media/image87.png"/><Relationship Id="rId18" Type="http://schemas.microsoft.com/office/2007/relationships/diagramDrawing" Target="../diagrams/drawing8.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17" Type="http://schemas.openxmlformats.org/officeDocument/2006/relationships/diagramColors" Target="../diagrams/colors8.xml"/><Relationship Id="rId2" Type="http://schemas.openxmlformats.org/officeDocument/2006/relationships/notesSlide" Target="../notesSlides/notesSlide8.xml"/><Relationship Id="rId16" Type="http://schemas.openxmlformats.org/officeDocument/2006/relationships/diagramQuickStyle" Target="../diagrams/quickStyle8.xml"/><Relationship Id="rId1" Type="http://schemas.openxmlformats.org/officeDocument/2006/relationships/slideLayout" Target="../slideLayouts/slideLayout15.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5" Type="http://schemas.openxmlformats.org/officeDocument/2006/relationships/diagramLayout" Target="../diagrams/layout8.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diagramData" Target="../diagrams/data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Placeholder 3"/>
          <p:cNvSpPr>
            <a:spLocks noGrp="1"/>
          </p:cNvSpPr>
          <p:nvPr>
            <p:ph type="body" sz="quarter" idx="10"/>
          </p:nvPr>
        </p:nvSpPr>
        <p:spPr>
          <a:xfrm>
            <a:off x="1981200" y="577850"/>
            <a:ext cx="8228410" cy="1938338"/>
          </a:xfrm>
        </p:spPr>
        <p:txBody>
          <a:bodyPr/>
          <a:lstStyle/>
          <a:p>
            <a:r>
              <a:rPr lang="en-US" sz="4800" dirty="0"/>
              <a:t>Current Efficacy Trials Designs for HIV Prevention</a:t>
            </a:r>
          </a:p>
        </p:txBody>
      </p:sp>
      <p:sp>
        <p:nvSpPr>
          <p:cNvPr id="19459" name="Text Placeholder 1"/>
          <p:cNvSpPr>
            <a:spLocks noGrp="1"/>
          </p:cNvSpPr>
          <p:nvPr>
            <p:ph type="body" sz="quarter" idx="11"/>
          </p:nvPr>
        </p:nvSpPr>
        <p:spPr/>
        <p:txBody>
          <a:bodyPr/>
          <a:lstStyle/>
          <a:p>
            <a:pPr marL="0" indent="0"/>
            <a:r>
              <a:rPr lang="en-US" altLang="en-US" sz="2000" b="1" dirty="0">
                <a:ea typeface="ヒラギノ角ゴ Pro W3" charset="-128"/>
              </a:rPr>
              <a:t>Deborah Donnell</a:t>
            </a:r>
          </a:p>
          <a:p>
            <a:pPr marL="0" indent="0"/>
            <a:r>
              <a:rPr lang="en-US" altLang="en-US" sz="2000" dirty="0">
                <a:ea typeface="ヒラギノ角ゴ Pro W3" charset="-128"/>
              </a:rPr>
              <a:t>VIDD, Fred Hutchinson Cancer Research Center</a:t>
            </a:r>
          </a:p>
          <a:p>
            <a:pPr marL="0" indent="0"/>
            <a:r>
              <a:rPr lang="en-US" altLang="en-US" sz="2000" dirty="0">
                <a:ea typeface="ヒラギノ角ゴ Pro W3" charset="-128"/>
              </a:rPr>
              <a:t>Global Health, University of Washington , Seattle</a:t>
            </a:r>
          </a:p>
          <a:p>
            <a:pPr marL="0" indent="0"/>
            <a:r>
              <a:rPr lang="en-US" altLang="en-US" sz="2000" dirty="0">
                <a:ea typeface="ヒラギノ角ゴ Pro W3" charset="-128"/>
              </a:rPr>
              <a:t>WHO, Montreux 2019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FFE4EE-ED53-4C86-895A-A8E6180DDC74}"/>
              </a:ext>
            </a:extLst>
          </p:cNvPr>
          <p:cNvSpPr>
            <a:spLocks noGrp="1"/>
          </p:cNvSpPr>
          <p:nvPr>
            <p:ph type="title"/>
          </p:nvPr>
        </p:nvSpPr>
        <p:spPr>
          <a:xfrm>
            <a:off x="611189" y="141287"/>
            <a:ext cx="5123040" cy="756021"/>
          </a:xfrm>
        </p:spPr>
        <p:txBody>
          <a:bodyPr/>
          <a:lstStyle/>
          <a:p>
            <a:r>
              <a:rPr lang="en-US" dirty="0"/>
              <a:t>    Compare: STD vs EXP</a:t>
            </a:r>
          </a:p>
        </p:txBody>
      </p:sp>
      <p:sp>
        <p:nvSpPr>
          <p:cNvPr id="6" name="Content Placeholder 5">
            <a:extLst>
              <a:ext uri="{FF2B5EF4-FFF2-40B4-BE49-F238E27FC236}">
                <a16:creationId xmlns:a16="http://schemas.microsoft.com/office/drawing/2014/main" id="{505D2BCD-A905-48A3-91F5-000BCB11BF81}"/>
              </a:ext>
            </a:extLst>
          </p:cNvPr>
          <p:cNvSpPr>
            <a:spLocks noGrp="1"/>
          </p:cNvSpPr>
          <p:nvPr>
            <p:ph sz="quarter" idx="16"/>
          </p:nvPr>
        </p:nvSpPr>
        <p:spPr>
          <a:xfrm>
            <a:off x="458884" y="1110382"/>
            <a:ext cx="5390349" cy="4637236"/>
          </a:xfrm>
        </p:spPr>
        <p:txBody>
          <a:bodyPr/>
          <a:lstStyle/>
          <a:p>
            <a:r>
              <a:rPr lang="en-US" dirty="0"/>
              <a:t>Current Trials: </a:t>
            </a:r>
          </a:p>
          <a:p>
            <a:pPr marL="457200" indent="-457200">
              <a:lnSpc>
                <a:spcPct val="100000"/>
              </a:lnSpc>
              <a:spcBef>
                <a:spcPts val="0"/>
              </a:spcBef>
              <a:buFont typeface="Arial" panose="020B0604020202020204" pitchFamily="34" charset="0"/>
              <a:buChar char="•"/>
            </a:pPr>
            <a:r>
              <a:rPr lang="en-US" sz="2000" dirty="0"/>
              <a:t>F/TAF vs FTC/TDF: Discover</a:t>
            </a:r>
          </a:p>
          <a:p>
            <a:pPr marL="457200" indent="-457200">
              <a:lnSpc>
                <a:spcPct val="100000"/>
              </a:lnSpc>
              <a:spcBef>
                <a:spcPts val="0"/>
              </a:spcBef>
              <a:buFont typeface="Arial" panose="020B0604020202020204" pitchFamily="34" charset="0"/>
              <a:buChar char="•"/>
            </a:pPr>
            <a:r>
              <a:rPr lang="en-US" sz="2000" dirty="0"/>
              <a:t>CAB-LA vs FTC/TDF: HPTN 083 and HPTN 084</a:t>
            </a:r>
          </a:p>
          <a:p>
            <a:pPr marL="0" indent="0"/>
            <a:r>
              <a:rPr lang="en-US" dirty="0"/>
              <a:t>Evidence</a:t>
            </a:r>
          </a:p>
          <a:p>
            <a:pPr marL="457200" indent="-457200">
              <a:buFont typeface="Arial" panose="020B0604020202020204" pitchFamily="34" charset="0"/>
              <a:buChar char="•"/>
            </a:pPr>
            <a:r>
              <a:rPr lang="en-US" sz="2400" dirty="0"/>
              <a:t>Relative safety and efficacy of EXP </a:t>
            </a:r>
            <a:r>
              <a:rPr lang="en-US" sz="2400" i="1" dirty="0"/>
              <a:t>compared to </a:t>
            </a:r>
            <a:r>
              <a:rPr lang="en-US" sz="2400" dirty="0"/>
              <a:t>FTC/TDF</a:t>
            </a:r>
          </a:p>
          <a:p>
            <a:pPr marL="457200" indent="-457200">
              <a:buFont typeface="Wingdings" panose="05000000000000000000" pitchFamily="2" charset="2"/>
              <a:buChar char="ü"/>
            </a:pPr>
            <a:r>
              <a:rPr lang="en-US" sz="2400" dirty="0"/>
              <a:t>Clear comparison with STD</a:t>
            </a:r>
          </a:p>
          <a:p>
            <a:pPr marL="457200" indent="-457200">
              <a:buFont typeface="Arial" panose="020B0604020202020204" pitchFamily="34" charset="0"/>
              <a:buChar char="‒"/>
            </a:pPr>
            <a:r>
              <a:rPr lang="en-US" sz="2400" dirty="0"/>
              <a:t>Efficacy/Safety vs PBO only inferred</a:t>
            </a:r>
          </a:p>
          <a:p>
            <a:pPr marL="457200" indent="-457200">
              <a:buFont typeface="Arial" panose="020B0604020202020204" pitchFamily="34" charset="0"/>
              <a:buChar char="‒"/>
            </a:pPr>
            <a:r>
              <a:rPr lang="en-US" sz="2400" dirty="0"/>
              <a:t>Unknown adherence to FTC/TDF</a:t>
            </a:r>
          </a:p>
          <a:p>
            <a:endParaRPr lang="en-US" dirty="0"/>
          </a:p>
        </p:txBody>
      </p:sp>
      <p:sp>
        <p:nvSpPr>
          <p:cNvPr id="7" name="Content Placeholder 6">
            <a:extLst>
              <a:ext uri="{FF2B5EF4-FFF2-40B4-BE49-F238E27FC236}">
                <a16:creationId xmlns:a16="http://schemas.microsoft.com/office/drawing/2014/main" id="{3AA8FD6F-552F-429A-B7DA-E387237CDEF0}"/>
              </a:ext>
            </a:extLst>
          </p:cNvPr>
          <p:cNvSpPr>
            <a:spLocks noGrp="1"/>
          </p:cNvSpPr>
          <p:nvPr>
            <p:ph sz="quarter" idx="17"/>
          </p:nvPr>
        </p:nvSpPr>
        <p:spPr>
          <a:xfrm>
            <a:off x="6194246" y="1178644"/>
            <a:ext cx="5165725" cy="4637237"/>
          </a:xfrm>
        </p:spPr>
        <p:txBody>
          <a:bodyPr/>
          <a:lstStyle/>
          <a:p>
            <a:r>
              <a:rPr lang="en-US" dirty="0"/>
              <a:t>Current Trials:</a:t>
            </a:r>
          </a:p>
          <a:p>
            <a:pPr marL="457200" indent="-457200">
              <a:lnSpc>
                <a:spcPct val="100000"/>
              </a:lnSpc>
              <a:spcBef>
                <a:spcPts val="0"/>
              </a:spcBef>
              <a:buFont typeface="Arial" panose="020B0604020202020204" pitchFamily="34" charset="0"/>
              <a:buChar char="•"/>
            </a:pPr>
            <a:r>
              <a:rPr lang="en-US" sz="2000" dirty="0"/>
              <a:t>Vaccine: HVTN 702/705/706 </a:t>
            </a:r>
          </a:p>
          <a:p>
            <a:pPr marL="457200" indent="-457200">
              <a:lnSpc>
                <a:spcPct val="100000"/>
              </a:lnSpc>
              <a:spcBef>
                <a:spcPts val="0"/>
              </a:spcBef>
              <a:buFont typeface="Arial" panose="020B0604020202020204" pitchFamily="34" charset="0"/>
              <a:buChar char="•"/>
            </a:pPr>
            <a:r>
              <a:rPr lang="en-US" sz="2000" dirty="0" err="1"/>
              <a:t>mAb</a:t>
            </a:r>
            <a:r>
              <a:rPr lang="en-US" sz="2000" dirty="0"/>
              <a:t>: AMP in Women; in Men</a:t>
            </a:r>
          </a:p>
          <a:p>
            <a:pPr marL="457200" indent="-457200">
              <a:lnSpc>
                <a:spcPct val="100000"/>
              </a:lnSpc>
              <a:spcBef>
                <a:spcPts val="0"/>
              </a:spcBef>
              <a:buFont typeface="Arial" panose="020B0604020202020204" pitchFamily="34" charset="0"/>
              <a:buChar char="•"/>
            </a:pPr>
            <a:endParaRPr lang="en-US" sz="2000" dirty="0"/>
          </a:p>
          <a:p>
            <a:pPr marL="0" indent="0"/>
            <a:r>
              <a:rPr lang="en-US" dirty="0"/>
              <a:t>Evidence</a:t>
            </a:r>
          </a:p>
          <a:p>
            <a:pPr marL="457200" indent="-457200">
              <a:buFont typeface="Arial" panose="020B0604020202020204" pitchFamily="34" charset="0"/>
              <a:buChar char="•"/>
            </a:pPr>
            <a:r>
              <a:rPr lang="en-US" sz="2400" dirty="0"/>
              <a:t>Safety and efficacy of EXP compared to Placebo</a:t>
            </a:r>
          </a:p>
          <a:p>
            <a:pPr marL="457200" indent="-457200">
              <a:buFont typeface="Wingdings" panose="05000000000000000000" pitchFamily="2" charset="2"/>
              <a:buChar char="ü"/>
            </a:pPr>
            <a:r>
              <a:rPr lang="en-US" sz="2400" dirty="0"/>
              <a:t> Clear efficacy signal for EXP</a:t>
            </a:r>
          </a:p>
          <a:p>
            <a:pPr marL="457200" indent="-457200">
              <a:buFont typeface="Arial" panose="020B0604020202020204" pitchFamily="34" charset="0"/>
              <a:buChar char="‒"/>
            </a:pPr>
            <a:r>
              <a:rPr lang="en-US" sz="2400" dirty="0"/>
              <a:t>Mixed/variable use of FTC/TDF</a:t>
            </a:r>
          </a:p>
        </p:txBody>
      </p:sp>
      <p:sp>
        <p:nvSpPr>
          <p:cNvPr id="4" name="Slide Number Placeholder 3">
            <a:extLst>
              <a:ext uri="{FF2B5EF4-FFF2-40B4-BE49-F238E27FC236}">
                <a16:creationId xmlns:a16="http://schemas.microsoft.com/office/drawing/2014/main" id="{4106D328-B614-4C27-BC66-BE6BEF2A3841}"/>
              </a:ext>
            </a:extLst>
          </p:cNvPr>
          <p:cNvSpPr>
            <a:spLocks noGrp="1"/>
          </p:cNvSpPr>
          <p:nvPr>
            <p:ph type="sldNum" sz="quarter" idx="19"/>
          </p:nvPr>
        </p:nvSpPr>
        <p:spPr/>
        <p:txBody>
          <a:bodyPr/>
          <a:lstStyle/>
          <a:p>
            <a:fld id="{9865C03C-0A86-4701-870D-F107CF086D3A}" type="slidenum">
              <a:rPr lang="en-US" altLang="en-US" smtClean="0"/>
              <a:pPr/>
              <a:t>9</a:t>
            </a:fld>
            <a:endParaRPr lang="en-US" altLang="en-US"/>
          </a:p>
        </p:txBody>
      </p:sp>
      <p:cxnSp>
        <p:nvCxnSpPr>
          <p:cNvPr id="9" name="Straight Connector 8">
            <a:extLst>
              <a:ext uri="{FF2B5EF4-FFF2-40B4-BE49-F238E27FC236}">
                <a16:creationId xmlns:a16="http://schemas.microsoft.com/office/drawing/2014/main" id="{4E30874E-831A-43AC-85F1-C458470DDD53}"/>
              </a:ext>
            </a:extLst>
          </p:cNvPr>
          <p:cNvCxnSpPr/>
          <p:nvPr/>
        </p:nvCxnSpPr>
        <p:spPr bwMode="auto">
          <a:xfrm>
            <a:off x="5964237" y="136525"/>
            <a:ext cx="0" cy="6721475"/>
          </a:xfrm>
          <a:prstGeom prst="line">
            <a:avLst/>
          </a:prstGeom>
          <a:solidFill>
            <a:schemeClr val="accent1"/>
          </a:solidFill>
          <a:ln w="76200" cap="flat" cmpd="sng" algn="ctr">
            <a:solidFill>
              <a:schemeClr val="tx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itle 4">
            <a:extLst>
              <a:ext uri="{FF2B5EF4-FFF2-40B4-BE49-F238E27FC236}">
                <a16:creationId xmlns:a16="http://schemas.microsoft.com/office/drawing/2014/main" id="{1D1554BC-8505-4856-B576-B255F908D068}"/>
              </a:ext>
            </a:extLst>
          </p:cNvPr>
          <p:cNvSpPr txBox="1">
            <a:spLocks/>
          </p:cNvSpPr>
          <p:nvPr/>
        </p:nvSpPr>
        <p:spPr bwMode="auto">
          <a:xfrm>
            <a:off x="6289709" y="293687"/>
            <a:ext cx="5440330" cy="603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l" rtl="0" eaLnBrk="0" fontAlgn="base" hangingPunct="0">
              <a:spcBef>
                <a:spcPct val="0"/>
              </a:spcBef>
              <a:spcAft>
                <a:spcPct val="0"/>
              </a:spcAft>
              <a:defRPr sz="3200" b="1">
                <a:solidFill>
                  <a:srgbClr val="1C3B61"/>
                </a:solidFill>
                <a:latin typeface="+mj-lt"/>
                <a:ea typeface="ヒラギノ角ゴ Pro W3" charset="0"/>
                <a:cs typeface="ヒラギノ角ゴ Pro W3" charset="0"/>
              </a:defRPr>
            </a:lvl1pPr>
            <a:lvl2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2pPr>
            <a:lvl3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3pPr>
            <a:lvl4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4pPr>
            <a:lvl5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5pPr>
            <a:lvl6pPr marL="457189" algn="ctr" rtl="0" fontAlgn="base">
              <a:spcBef>
                <a:spcPct val="0"/>
              </a:spcBef>
              <a:spcAft>
                <a:spcPct val="0"/>
              </a:spcAft>
              <a:defRPr sz="4000" b="1">
                <a:solidFill>
                  <a:schemeClr val="bg1"/>
                </a:solidFill>
                <a:latin typeface="Arial" pitchFamily="34" charset="0"/>
              </a:defRPr>
            </a:lvl6pPr>
            <a:lvl7pPr marL="914377" algn="ctr" rtl="0" fontAlgn="base">
              <a:spcBef>
                <a:spcPct val="0"/>
              </a:spcBef>
              <a:spcAft>
                <a:spcPct val="0"/>
              </a:spcAft>
              <a:defRPr sz="4000" b="1">
                <a:solidFill>
                  <a:schemeClr val="bg1"/>
                </a:solidFill>
                <a:latin typeface="Arial" pitchFamily="34" charset="0"/>
              </a:defRPr>
            </a:lvl7pPr>
            <a:lvl8pPr marL="1371566" algn="ctr" rtl="0" fontAlgn="base">
              <a:spcBef>
                <a:spcPct val="0"/>
              </a:spcBef>
              <a:spcAft>
                <a:spcPct val="0"/>
              </a:spcAft>
              <a:defRPr sz="4000" b="1">
                <a:solidFill>
                  <a:schemeClr val="bg1"/>
                </a:solidFill>
                <a:latin typeface="Arial" pitchFamily="34" charset="0"/>
              </a:defRPr>
            </a:lvl8pPr>
            <a:lvl9pPr marL="1828754" algn="ctr" rtl="0" fontAlgn="base">
              <a:spcBef>
                <a:spcPct val="0"/>
              </a:spcBef>
              <a:spcAft>
                <a:spcPct val="0"/>
              </a:spcAft>
              <a:defRPr sz="4000" b="1">
                <a:solidFill>
                  <a:schemeClr val="bg1"/>
                </a:solidFill>
                <a:latin typeface="Arial" pitchFamily="34" charset="0"/>
              </a:defRPr>
            </a:lvl9pPr>
          </a:lstStyle>
          <a:p>
            <a:r>
              <a:rPr lang="en-US" kern="0" dirty="0"/>
              <a:t>Layer: EXP vs PBO (+ STD) </a:t>
            </a:r>
          </a:p>
        </p:txBody>
      </p:sp>
    </p:spTree>
    <p:extLst>
      <p:ext uri="{BB962C8B-B14F-4D97-AF65-F5344CB8AC3E}">
        <p14:creationId xmlns:p14="http://schemas.microsoft.com/office/powerpoint/2010/main" val="2420697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4143E-84E5-4487-A575-D8A8FD93F908}"/>
              </a:ext>
            </a:extLst>
          </p:cNvPr>
          <p:cNvSpPr>
            <a:spLocks noGrp="1"/>
          </p:cNvSpPr>
          <p:nvPr>
            <p:ph type="title"/>
          </p:nvPr>
        </p:nvSpPr>
        <p:spPr/>
        <p:txBody>
          <a:bodyPr/>
          <a:lstStyle/>
          <a:p>
            <a:r>
              <a:rPr lang="en-US" dirty="0"/>
              <a:t>Combine: </a:t>
            </a:r>
            <a:r>
              <a:rPr lang="en-US" dirty="0" err="1"/>
              <a:t>PrEPVacc</a:t>
            </a:r>
            <a:r>
              <a:rPr lang="en-US" dirty="0"/>
              <a:t> trial</a:t>
            </a:r>
          </a:p>
        </p:txBody>
      </p:sp>
      <p:sp>
        <p:nvSpPr>
          <p:cNvPr id="3" name="Content Placeholder 2">
            <a:extLst>
              <a:ext uri="{FF2B5EF4-FFF2-40B4-BE49-F238E27FC236}">
                <a16:creationId xmlns:a16="http://schemas.microsoft.com/office/drawing/2014/main" id="{B48FB6BF-898B-4AC5-B47E-3559450F72FE}"/>
              </a:ext>
            </a:extLst>
          </p:cNvPr>
          <p:cNvSpPr>
            <a:spLocks noGrp="1"/>
          </p:cNvSpPr>
          <p:nvPr>
            <p:ph sz="quarter" idx="15"/>
          </p:nvPr>
        </p:nvSpPr>
        <p:spPr/>
        <p:txBody>
          <a:bodyPr/>
          <a:lstStyle/>
          <a:p>
            <a:r>
              <a:rPr lang="en-US" sz="2400" dirty="0"/>
              <a:t>A Phase III three-arm, two-stage prophylactic HIV vaccine trial with a concurrent </a:t>
            </a:r>
            <a:r>
              <a:rPr lang="en-US" sz="2400" dirty="0" err="1"/>
              <a:t>randomisation</a:t>
            </a:r>
            <a:r>
              <a:rPr lang="en-US" sz="2400" dirty="0"/>
              <a:t> to compare F/TAF PrEP to TDF/FTC PrEP</a:t>
            </a:r>
          </a:p>
        </p:txBody>
      </p:sp>
      <p:sp>
        <p:nvSpPr>
          <p:cNvPr id="5" name="Slide Number Placeholder 4">
            <a:extLst>
              <a:ext uri="{FF2B5EF4-FFF2-40B4-BE49-F238E27FC236}">
                <a16:creationId xmlns:a16="http://schemas.microsoft.com/office/drawing/2014/main" id="{A0D32B7E-3F6F-44A8-94AA-E4CB257F2F9E}"/>
              </a:ext>
            </a:extLst>
          </p:cNvPr>
          <p:cNvSpPr>
            <a:spLocks noGrp="1"/>
          </p:cNvSpPr>
          <p:nvPr>
            <p:ph type="sldNum" sz="quarter" idx="17"/>
          </p:nvPr>
        </p:nvSpPr>
        <p:spPr>
          <a:xfrm>
            <a:off x="10280865" y="6492875"/>
            <a:ext cx="500063" cy="228600"/>
          </a:xfrm>
        </p:spPr>
        <p:txBody>
          <a:bodyPr/>
          <a:lstStyle/>
          <a:p>
            <a:fld id="{84ECCE96-D48E-48ED-9C60-366E6F9B42FF}" type="slidenum">
              <a:rPr lang="en-US" altLang="en-US" smtClean="0"/>
              <a:pPr/>
              <a:t>10</a:t>
            </a:fld>
            <a:endParaRPr lang="en-US" altLang="en-US"/>
          </a:p>
        </p:txBody>
      </p:sp>
      <p:sp>
        <p:nvSpPr>
          <p:cNvPr id="8" name="object 3">
            <a:extLst>
              <a:ext uri="{FF2B5EF4-FFF2-40B4-BE49-F238E27FC236}">
                <a16:creationId xmlns:a16="http://schemas.microsoft.com/office/drawing/2014/main" id="{7136D21B-FA6D-429C-AF8A-272851542B63}"/>
              </a:ext>
            </a:extLst>
          </p:cNvPr>
          <p:cNvSpPr txBox="1"/>
          <p:nvPr/>
        </p:nvSpPr>
        <p:spPr>
          <a:xfrm>
            <a:off x="2535557" y="2384012"/>
            <a:ext cx="1823720" cy="335280"/>
          </a:xfrm>
          <a:prstGeom prst="rect">
            <a:avLst/>
          </a:prstGeom>
        </p:spPr>
        <p:txBody>
          <a:bodyPr vert="horz" wrap="square" lIns="0" tIns="0" rIns="0" bIns="0" rtlCol="0">
            <a:spAutoFit/>
          </a:bodyPr>
          <a:lstStyle/>
          <a:p>
            <a:pPr algn="ctr">
              <a:lnSpc>
                <a:spcPts val="1140"/>
              </a:lnSpc>
            </a:pPr>
            <a:r>
              <a:rPr sz="1200" b="1" spc="-10" dirty="0">
                <a:solidFill>
                  <a:srgbClr val="FFFFFF"/>
                </a:solidFill>
                <a:latin typeface="Calibri"/>
                <a:cs typeface="Calibri"/>
              </a:rPr>
              <a:t>PrEPVacc Registration</a:t>
            </a:r>
            <a:r>
              <a:rPr sz="1200" b="1" spc="-70" dirty="0">
                <a:solidFill>
                  <a:srgbClr val="FFFFFF"/>
                </a:solidFill>
                <a:latin typeface="Calibri"/>
                <a:cs typeface="Calibri"/>
              </a:rPr>
              <a:t> </a:t>
            </a:r>
            <a:r>
              <a:rPr sz="1200" b="1" dirty="0">
                <a:solidFill>
                  <a:srgbClr val="FFFFFF"/>
                </a:solidFill>
                <a:latin typeface="Calibri"/>
                <a:cs typeface="Calibri"/>
              </a:rPr>
              <a:t>cohort</a:t>
            </a:r>
            <a:endParaRPr sz="1200">
              <a:latin typeface="Calibri"/>
              <a:cs typeface="Calibri"/>
            </a:endParaRPr>
          </a:p>
          <a:p>
            <a:pPr marL="1270" algn="ctr">
              <a:lnSpc>
                <a:spcPct val="100000"/>
              </a:lnSpc>
            </a:pPr>
            <a:r>
              <a:rPr sz="1200" b="1" spc="-5" dirty="0">
                <a:solidFill>
                  <a:srgbClr val="FFFFFF"/>
                </a:solidFill>
                <a:latin typeface="Calibri"/>
                <a:cs typeface="Calibri"/>
              </a:rPr>
              <a:t>m5-30</a:t>
            </a:r>
            <a:endParaRPr sz="1200">
              <a:latin typeface="Calibri"/>
              <a:cs typeface="Calibri"/>
            </a:endParaRPr>
          </a:p>
        </p:txBody>
      </p:sp>
      <p:sp>
        <p:nvSpPr>
          <p:cNvPr id="14" name="object 9">
            <a:extLst>
              <a:ext uri="{FF2B5EF4-FFF2-40B4-BE49-F238E27FC236}">
                <a16:creationId xmlns:a16="http://schemas.microsoft.com/office/drawing/2014/main" id="{59362BB5-8BC0-4D66-BF3C-97FB495F8078}"/>
              </a:ext>
            </a:extLst>
          </p:cNvPr>
          <p:cNvSpPr txBox="1"/>
          <p:nvPr/>
        </p:nvSpPr>
        <p:spPr>
          <a:xfrm>
            <a:off x="2811008" y="2124851"/>
            <a:ext cx="9088418" cy="548640"/>
          </a:xfrm>
          <a:prstGeom prst="rect">
            <a:avLst/>
          </a:prstGeom>
          <a:solidFill>
            <a:srgbClr val="4471C4"/>
          </a:solidFill>
          <a:ln w="12192">
            <a:solidFill>
              <a:srgbClr val="2E528F"/>
            </a:solidFill>
          </a:ln>
        </p:spPr>
        <p:txBody>
          <a:bodyPr vert="horz" wrap="square" lIns="0" tIns="55880" rIns="0" bIns="0" rtlCol="0">
            <a:spAutoFit/>
          </a:bodyPr>
          <a:lstStyle/>
          <a:p>
            <a:pPr marL="193040">
              <a:lnSpc>
                <a:spcPct val="100000"/>
              </a:lnSpc>
              <a:spcBef>
                <a:spcPts val="440"/>
              </a:spcBef>
            </a:pPr>
            <a:r>
              <a:rPr sz="1600" b="1" spc="-10" dirty="0" err="1">
                <a:solidFill>
                  <a:srgbClr val="FFFFFF"/>
                </a:solidFill>
                <a:latin typeface="Calibri"/>
                <a:cs typeface="Calibri"/>
              </a:rPr>
              <a:t>PrEPVacc</a:t>
            </a:r>
            <a:r>
              <a:rPr sz="1600" b="1" spc="-10" dirty="0">
                <a:solidFill>
                  <a:srgbClr val="FFFFFF"/>
                </a:solidFill>
                <a:latin typeface="Calibri"/>
                <a:cs typeface="Calibri"/>
              </a:rPr>
              <a:t> </a:t>
            </a:r>
            <a:r>
              <a:rPr sz="1600" b="1" spc="-5" dirty="0">
                <a:solidFill>
                  <a:srgbClr val="FFFFFF"/>
                </a:solidFill>
                <a:latin typeface="Calibri"/>
                <a:cs typeface="Calibri"/>
              </a:rPr>
              <a:t>Enrolment</a:t>
            </a:r>
            <a:r>
              <a:rPr lang="en-US" sz="1600" b="1" spc="-5" dirty="0">
                <a:solidFill>
                  <a:srgbClr val="FFFFFF"/>
                </a:solidFill>
                <a:latin typeface="Calibri"/>
                <a:cs typeface="Calibri"/>
              </a:rPr>
              <a:t> and </a:t>
            </a:r>
            <a:r>
              <a:rPr lang="en-US" sz="1600" b="1" spc="-5" dirty="0" err="1">
                <a:solidFill>
                  <a:srgbClr val="FFFFFF"/>
                </a:solidFill>
                <a:latin typeface="Calibri"/>
                <a:cs typeface="Calibri"/>
              </a:rPr>
              <a:t>Followup</a:t>
            </a:r>
            <a:endParaRPr lang="en-US" sz="1600" b="1" spc="-5" dirty="0">
              <a:solidFill>
                <a:srgbClr val="FFFFFF"/>
              </a:solidFill>
              <a:latin typeface="Calibri"/>
              <a:cs typeface="Calibri"/>
            </a:endParaRPr>
          </a:p>
        </p:txBody>
      </p:sp>
      <p:grpSp>
        <p:nvGrpSpPr>
          <p:cNvPr id="72" name="Group 71">
            <a:extLst>
              <a:ext uri="{FF2B5EF4-FFF2-40B4-BE49-F238E27FC236}">
                <a16:creationId xmlns:a16="http://schemas.microsoft.com/office/drawing/2014/main" id="{952A31F1-DDC5-4EF6-B381-D9C608B033EC}"/>
              </a:ext>
            </a:extLst>
          </p:cNvPr>
          <p:cNvGrpSpPr/>
          <p:nvPr/>
        </p:nvGrpSpPr>
        <p:grpSpPr>
          <a:xfrm>
            <a:off x="2769520" y="6395086"/>
            <a:ext cx="9043254" cy="359714"/>
            <a:chOff x="2769520" y="6395086"/>
            <a:chExt cx="9043254" cy="359714"/>
          </a:xfrm>
        </p:grpSpPr>
        <p:sp>
          <p:nvSpPr>
            <p:cNvPr id="16" name="object 11">
              <a:extLst>
                <a:ext uri="{FF2B5EF4-FFF2-40B4-BE49-F238E27FC236}">
                  <a16:creationId xmlns:a16="http://schemas.microsoft.com/office/drawing/2014/main" id="{FC61D57F-FBE4-4934-B3D3-4DC7AEEEA97C}"/>
                </a:ext>
              </a:extLst>
            </p:cNvPr>
            <p:cNvSpPr txBox="1"/>
            <p:nvPr/>
          </p:nvSpPr>
          <p:spPr>
            <a:xfrm>
              <a:off x="6725427" y="6395086"/>
              <a:ext cx="5087347" cy="359714"/>
            </a:xfrm>
            <a:prstGeom prst="rect">
              <a:avLst/>
            </a:prstGeom>
            <a:solidFill>
              <a:schemeClr val="tx1">
                <a:lumMod val="40000"/>
                <a:lumOff val="60000"/>
              </a:schemeClr>
            </a:solidFill>
            <a:ln w="12192">
              <a:solidFill>
                <a:srgbClr val="2E528F"/>
              </a:solidFill>
            </a:ln>
          </p:spPr>
          <p:txBody>
            <a:bodyPr vert="horz" wrap="square" lIns="0" tIns="81915" rIns="0" bIns="0" rtlCol="0">
              <a:spAutoFit/>
            </a:bodyPr>
            <a:lstStyle/>
            <a:p>
              <a:pPr marL="699135">
                <a:lnSpc>
                  <a:spcPct val="100000"/>
                </a:lnSpc>
                <a:spcBef>
                  <a:spcPts val="645"/>
                </a:spcBef>
              </a:pPr>
              <a:r>
                <a:rPr sz="1800" b="1" dirty="0">
                  <a:latin typeface="Calibri"/>
                  <a:cs typeface="Calibri"/>
                </a:rPr>
                <a:t>Endpoints </a:t>
              </a:r>
              <a:r>
                <a:rPr sz="1800" b="1" spc="-10" dirty="0">
                  <a:latin typeface="Calibri"/>
                  <a:cs typeface="Calibri"/>
                </a:rPr>
                <a:t>relevant </a:t>
              </a:r>
              <a:r>
                <a:rPr sz="1800" b="1" spc="-5" dirty="0">
                  <a:latin typeface="Calibri"/>
                  <a:cs typeface="Calibri"/>
                </a:rPr>
                <a:t>to vac</a:t>
              </a:r>
              <a:r>
                <a:rPr lang="en-US" sz="1800" b="1" spc="-5" dirty="0">
                  <a:latin typeface="Calibri"/>
                  <a:cs typeface="Calibri"/>
                </a:rPr>
                <a:t>c</a:t>
              </a:r>
              <a:r>
                <a:rPr sz="1800" b="1" spc="-5" dirty="0">
                  <a:latin typeface="Calibri"/>
                  <a:cs typeface="Calibri"/>
                </a:rPr>
                <a:t>ines</a:t>
              </a:r>
              <a:r>
                <a:rPr sz="1800" b="1" spc="-30" dirty="0">
                  <a:latin typeface="Calibri"/>
                  <a:cs typeface="Calibri"/>
                </a:rPr>
                <a:t> </a:t>
              </a:r>
              <a:r>
                <a:rPr lang="en-US" sz="1800" b="1" spc="-30" dirty="0">
                  <a:latin typeface="Calibri"/>
                  <a:cs typeface="Calibri"/>
                </a:rPr>
                <a:t>after w 26</a:t>
              </a:r>
              <a:endParaRPr sz="1800" dirty="0">
                <a:latin typeface="Calibri"/>
                <a:cs typeface="Calibri"/>
              </a:endParaRPr>
            </a:p>
          </p:txBody>
        </p:sp>
        <p:sp>
          <p:nvSpPr>
            <p:cNvPr id="17" name="object 12">
              <a:extLst>
                <a:ext uri="{FF2B5EF4-FFF2-40B4-BE49-F238E27FC236}">
                  <a16:creationId xmlns:a16="http://schemas.microsoft.com/office/drawing/2014/main" id="{D87B6503-635B-4396-B0A2-5FC65ED34144}"/>
                </a:ext>
              </a:extLst>
            </p:cNvPr>
            <p:cNvSpPr txBox="1"/>
            <p:nvPr/>
          </p:nvSpPr>
          <p:spPr>
            <a:xfrm>
              <a:off x="2769520" y="6407246"/>
              <a:ext cx="3695345" cy="341760"/>
            </a:xfrm>
            <a:prstGeom prst="rect">
              <a:avLst/>
            </a:prstGeom>
            <a:solidFill>
              <a:schemeClr val="bg1"/>
            </a:solidFill>
            <a:ln w="12192">
              <a:solidFill>
                <a:schemeClr val="bg1"/>
              </a:solidFill>
            </a:ln>
          </p:spPr>
          <p:txBody>
            <a:bodyPr vert="horz" wrap="square" lIns="0" tIns="64135" rIns="0" bIns="0" rtlCol="0">
              <a:spAutoFit/>
            </a:bodyPr>
            <a:lstStyle/>
            <a:p>
              <a:pPr marL="267335" marR="121285" indent="-137160" algn="ctr">
                <a:lnSpc>
                  <a:spcPct val="100000"/>
                </a:lnSpc>
                <a:spcBef>
                  <a:spcPts val="505"/>
                </a:spcBef>
              </a:pPr>
              <a:r>
                <a:rPr sz="1800" b="1" dirty="0">
                  <a:latin typeface="Calibri"/>
                  <a:cs typeface="Calibri"/>
                </a:rPr>
                <a:t>Endpoints</a:t>
              </a:r>
              <a:r>
                <a:rPr sz="1800" b="1" spc="-70" dirty="0">
                  <a:latin typeface="Calibri"/>
                  <a:cs typeface="Calibri"/>
                </a:rPr>
                <a:t> </a:t>
              </a:r>
              <a:r>
                <a:rPr lang="en-US" sz="1800" b="1" spc="-5" dirty="0">
                  <a:latin typeface="Calibri"/>
                  <a:cs typeface="Calibri"/>
                </a:rPr>
                <a:t>relevant to</a:t>
              </a:r>
              <a:r>
                <a:rPr sz="1800" b="1" spc="-5" dirty="0">
                  <a:latin typeface="Calibri"/>
                  <a:cs typeface="Calibri"/>
                </a:rPr>
                <a:t>  PrEP</a:t>
              </a:r>
              <a:r>
                <a:rPr lang="en-US" sz="1800" b="1" spc="-5" dirty="0">
                  <a:latin typeface="Calibri"/>
                  <a:cs typeface="Calibri"/>
                </a:rPr>
                <a:t> w 0-26</a:t>
              </a:r>
              <a:endParaRPr sz="1800" dirty="0">
                <a:latin typeface="Calibri"/>
                <a:cs typeface="Calibri"/>
              </a:endParaRPr>
            </a:p>
          </p:txBody>
        </p:sp>
      </p:grpSp>
      <p:sp>
        <p:nvSpPr>
          <p:cNvPr id="23" name="object 20">
            <a:extLst>
              <a:ext uri="{FF2B5EF4-FFF2-40B4-BE49-F238E27FC236}">
                <a16:creationId xmlns:a16="http://schemas.microsoft.com/office/drawing/2014/main" id="{E9C2771E-3EAD-4196-9ABB-43F5EAE8DAE0}"/>
              </a:ext>
            </a:extLst>
          </p:cNvPr>
          <p:cNvSpPr txBox="1"/>
          <p:nvPr/>
        </p:nvSpPr>
        <p:spPr>
          <a:xfrm>
            <a:off x="383764" y="2698291"/>
            <a:ext cx="2181225" cy="197490"/>
          </a:xfrm>
          <a:prstGeom prst="rect">
            <a:avLst/>
          </a:prstGeom>
        </p:spPr>
        <p:txBody>
          <a:bodyPr vert="horz" wrap="square" lIns="0" tIns="12700" rIns="0" bIns="0" rtlCol="0">
            <a:spAutoFit/>
          </a:bodyPr>
          <a:lstStyle/>
          <a:p>
            <a:pPr marL="12700">
              <a:lnSpc>
                <a:spcPct val="100000"/>
              </a:lnSpc>
              <a:spcBef>
                <a:spcPts val="100"/>
              </a:spcBef>
            </a:pPr>
            <a:r>
              <a:rPr sz="1200" b="1" dirty="0">
                <a:latin typeface="Calibri"/>
                <a:cs typeface="Calibri"/>
              </a:rPr>
              <a:t>promotion</a:t>
            </a:r>
            <a:r>
              <a:rPr sz="1200" b="1" spc="-40" dirty="0">
                <a:latin typeface="Calibri"/>
                <a:cs typeface="Calibri"/>
              </a:rPr>
              <a:t> </a:t>
            </a:r>
            <a:r>
              <a:rPr sz="1200" b="1" spc="-5" dirty="0">
                <a:latin typeface="Calibri"/>
                <a:cs typeface="Calibri"/>
              </a:rPr>
              <a:t>campaigns/continuous</a:t>
            </a:r>
            <a:endParaRPr sz="1200" dirty="0">
              <a:latin typeface="Calibri"/>
              <a:cs typeface="Calibri"/>
            </a:endParaRPr>
          </a:p>
        </p:txBody>
      </p:sp>
      <p:sp>
        <p:nvSpPr>
          <p:cNvPr id="26" name="object 23">
            <a:extLst>
              <a:ext uri="{FF2B5EF4-FFF2-40B4-BE49-F238E27FC236}">
                <a16:creationId xmlns:a16="http://schemas.microsoft.com/office/drawing/2014/main" id="{F947B9BB-27A0-4FE6-9873-38BFB2816381}"/>
              </a:ext>
            </a:extLst>
          </p:cNvPr>
          <p:cNvSpPr/>
          <p:nvPr/>
        </p:nvSpPr>
        <p:spPr>
          <a:xfrm rot="5400000">
            <a:off x="2599060" y="2269530"/>
            <a:ext cx="173990" cy="297815"/>
          </a:xfrm>
          <a:custGeom>
            <a:avLst/>
            <a:gdLst/>
            <a:ahLst/>
            <a:cxnLst/>
            <a:rect l="l" t="t" r="r" b="b"/>
            <a:pathLst>
              <a:path w="173989" h="297814">
                <a:moveTo>
                  <a:pt x="115824" y="144779"/>
                </a:moveTo>
                <a:lnTo>
                  <a:pt x="57912" y="144779"/>
                </a:lnTo>
                <a:lnTo>
                  <a:pt x="57912" y="297433"/>
                </a:lnTo>
                <a:lnTo>
                  <a:pt x="115824" y="297433"/>
                </a:lnTo>
                <a:lnTo>
                  <a:pt x="115824" y="144779"/>
                </a:lnTo>
                <a:close/>
              </a:path>
              <a:path w="173989" h="297814">
                <a:moveTo>
                  <a:pt x="86868" y="0"/>
                </a:moveTo>
                <a:lnTo>
                  <a:pt x="0" y="173735"/>
                </a:lnTo>
                <a:lnTo>
                  <a:pt x="57912" y="173735"/>
                </a:lnTo>
                <a:lnTo>
                  <a:pt x="57912" y="144779"/>
                </a:lnTo>
                <a:lnTo>
                  <a:pt x="159258" y="144779"/>
                </a:lnTo>
                <a:lnTo>
                  <a:pt x="86868" y="0"/>
                </a:lnTo>
                <a:close/>
              </a:path>
              <a:path w="173989" h="297814">
                <a:moveTo>
                  <a:pt x="159258" y="144779"/>
                </a:moveTo>
                <a:lnTo>
                  <a:pt x="115824" y="144779"/>
                </a:lnTo>
                <a:lnTo>
                  <a:pt x="115824" y="173735"/>
                </a:lnTo>
                <a:lnTo>
                  <a:pt x="173736" y="173735"/>
                </a:lnTo>
                <a:lnTo>
                  <a:pt x="159258" y="144779"/>
                </a:lnTo>
                <a:close/>
              </a:path>
            </a:pathLst>
          </a:custGeom>
          <a:solidFill>
            <a:schemeClr val="accent4">
              <a:lumMod val="50000"/>
              <a:lumOff val="50000"/>
            </a:schemeClr>
          </a:solidFill>
        </p:spPr>
        <p:txBody>
          <a:bodyPr wrap="square" lIns="0" tIns="0" rIns="0" bIns="0" rtlCol="0"/>
          <a:lstStyle/>
          <a:p>
            <a:endParaRPr/>
          </a:p>
        </p:txBody>
      </p:sp>
      <p:sp>
        <p:nvSpPr>
          <p:cNvPr id="29" name="object 26">
            <a:extLst>
              <a:ext uri="{FF2B5EF4-FFF2-40B4-BE49-F238E27FC236}">
                <a16:creationId xmlns:a16="http://schemas.microsoft.com/office/drawing/2014/main" id="{7F322840-4A10-4EBD-8C09-ABD12C2BAEBB}"/>
              </a:ext>
            </a:extLst>
          </p:cNvPr>
          <p:cNvSpPr txBox="1"/>
          <p:nvPr/>
        </p:nvSpPr>
        <p:spPr>
          <a:xfrm>
            <a:off x="382262" y="2129400"/>
            <a:ext cx="2184231" cy="548640"/>
          </a:xfrm>
          <a:prstGeom prst="rect">
            <a:avLst/>
          </a:prstGeom>
          <a:solidFill>
            <a:schemeClr val="accent4">
              <a:lumMod val="50000"/>
              <a:lumOff val="50000"/>
            </a:schemeClr>
          </a:solidFill>
        </p:spPr>
        <p:txBody>
          <a:bodyPr vert="horz" wrap="square" lIns="0" tIns="37465" rIns="0" bIns="0" rtlCol="0">
            <a:spAutoFit/>
          </a:bodyPr>
          <a:lstStyle/>
          <a:p>
            <a:pPr marL="855980" marR="138430" indent="-710565">
              <a:lnSpc>
                <a:spcPct val="100000"/>
              </a:lnSpc>
              <a:spcBef>
                <a:spcPts val="295"/>
              </a:spcBef>
            </a:pPr>
            <a:r>
              <a:rPr sz="1600" b="1" spc="-10" dirty="0" err="1">
                <a:solidFill>
                  <a:srgbClr val="FFFFFF"/>
                </a:solidFill>
                <a:latin typeface="Calibri"/>
                <a:cs typeface="Calibri"/>
              </a:rPr>
              <a:t>PrEPVacc</a:t>
            </a:r>
            <a:r>
              <a:rPr sz="1600" b="1" spc="-10" dirty="0">
                <a:solidFill>
                  <a:srgbClr val="FFFFFF"/>
                </a:solidFill>
                <a:latin typeface="Calibri"/>
                <a:cs typeface="Calibri"/>
              </a:rPr>
              <a:t> Registration </a:t>
            </a:r>
            <a:r>
              <a:rPr sz="1600" b="1" dirty="0">
                <a:solidFill>
                  <a:srgbClr val="FFFFFF"/>
                </a:solidFill>
                <a:latin typeface="Calibri"/>
                <a:cs typeface="Calibri"/>
              </a:rPr>
              <a:t>cohort  </a:t>
            </a:r>
            <a:endParaRPr lang="en-US" sz="1600" b="1" spc="-5" dirty="0">
              <a:solidFill>
                <a:srgbClr val="FFFFFF"/>
              </a:solidFill>
              <a:latin typeface="Calibri"/>
              <a:cs typeface="Calibri"/>
            </a:endParaRPr>
          </a:p>
        </p:txBody>
      </p:sp>
      <p:grpSp>
        <p:nvGrpSpPr>
          <p:cNvPr id="70" name="Group 69">
            <a:extLst>
              <a:ext uri="{FF2B5EF4-FFF2-40B4-BE49-F238E27FC236}">
                <a16:creationId xmlns:a16="http://schemas.microsoft.com/office/drawing/2014/main" id="{3CE89E91-A520-4773-B818-B93C6A271D0E}"/>
              </a:ext>
            </a:extLst>
          </p:cNvPr>
          <p:cNvGrpSpPr/>
          <p:nvPr/>
        </p:nvGrpSpPr>
        <p:grpSpPr>
          <a:xfrm>
            <a:off x="871442" y="2858660"/>
            <a:ext cx="11028001" cy="2278012"/>
            <a:chOff x="871442" y="2858660"/>
            <a:chExt cx="11028001" cy="2278012"/>
          </a:xfrm>
        </p:grpSpPr>
        <p:sp>
          <p:nvSpPr>
            <p:cNvPr id="33" name="object 5">
              <a:extLst>
                <a:ext uri="{FF2B5EF4-FFF2-40B4-BE49-F238E27FC236}">
                  <a16:creationId xmlns:a16="http://schemas.microsoft.com/office/drawing/2014/main" id="{755BD875-F0C6-4E18-BA9A-3FB04740DC5B}"/>
                </a:ext>
              </a:extLst>
            </p:cNvPr>
            <p:cNvSpPr/>
            <p:nvPr/>
          </p:nvSpPr>
          <p:spPr>
            <a:xfrm flipV="1">
              <a:off x="2891656" y="4807766"/>
              <a:ext cx="9007787" cy="103971"/>
            </a:xfrm>
            <a:custGeom>
              <a:avLst/>
              <a:gdLst/>
              <a:ahLst/>
              <a:cxnLst/>
              <a:rect l="l" t="t" r="r" b="b"/>
              <a:pathLst>
                <a:path w="3924300" h="78105">
                  <a:moveTo>
                    <a:pt x="3846449" y="0"/>
                  </a:moveTo>
                  <a:lnTo>
                    <a:pt x="3846449" y="77724"/>
                  </a:lnTo>
                  <a:lnTo>
                    <a:pt x="3898265" y="51815"/>
                  </a:lnTo>
                  <a:lnTo>
                    <a:pt x="3859403" y="51815"/>
                  </a:lnTo>
                  <a:lnTo>
                    <a:pt x="3859403" y="25908"/>
                  </a:lnTo>
                  <a:lnTo>
                    <a:pt x="3898265" y="25908"/>
                  </a:lnTo>
                  <a:lnTo>
                    <a:pt x="3846449" y="0"/>
                  </a:lnTo>
                  <a:close/>
                </a:path>
                <a:path w="3924300" h="78105">
                  <a:moveTo>
                    <a:pt x="3846449" y="25908"/>
                  </a:moveTo>
                  <a:lnTo>
                    <a:pt x="0" y="25908"/>
                  </a:lnTo>
                  <a:lnTo>
                    <a:pt x="0" y="51815"/>
                  </a:lnTo>
                  <a:lnTo>
                    <a:pt x="3846449" y="51815"/>
                  </a:lnTo>
                  <a:lnTo>
                    <a:pt x="3846449" y="25908"/>
                  </a:lnTo>
                  <a:close/>
                </a:path>
                <a:path w="3924300" h="78105">
                  <a:moveTo>
                    <a:pt x="3898265" y="25908"/>
                  </a:moveTo>
                  <a:lnTo>
                    <a:pt x="3859403" y="25908"/>
                  </a:lnTo>
                  <a:lnTo>
                    <a:pt x="3859403" y="51815"/>
                  </a:lnTo>
                  <a:lnTo>
                    <a:pt x="3898265" y="51815"/>
                  </a:lnTo>
                  <a:lnTo>
                    <a:pt x="3924173" y="38862"/>
                  </a:lnTo>
                  <a:lnTo>
                    <a:pt x="3898265" y="25908"/>
                  </a:lnTo>
                  <a:close/>
                </a:path>
              </a:pathLst>
            </a:custGeom>
            <a:solidFill>
              <a:srgbClr val="7E7E7E"/>
            </a:solidFill>
          </p:spPr>
          <p:txBody>
            <a:bodyPr wrap="square" lIns="0" tIns="0" rIns="0" bIns="0" rtlCol="0"/>
            <a:lstStyle/>
            <a:p>
              <a:endParaRPr/>
            </a:p>
          </p:txBody>
        </p:sp>
        <p:sp>
          <p:nvSpPr>
            <p:cNvPr id="36" name="object 8">
              <a:extLst>
                <a:ext uri="{FF2B5EF4-FFF2-40B4-BE49-F238E27FC236}">
                  <a16:creationId xmlns:a16="http://schemas.microsoft.com/office/drawing/2014/main" id="{58F06216-3602-4A23-B17C-765C25980EAB}"/>
                </a:ext>
              </a:extLst>
            </p:cNvPr>
            <p:cNvSpPr/>
            <p:nvPr/>
          </p:nvSpPr>
          <p:spPr>
            <a:xfrm>
              <a:off x="2885710" y="4752774"/>
              <a:ext cx="0" cy="122555"/>
            </a:xfrm>
            <a:custGeom>
              <a:avLst/>
              <a:gdLst/>
              <a:ahLst/>
              <a:cxnLst/>
              <a:rect l="l" t="t" r="r" b="b"/>
              <a:pathLst>
                <a:path h="122555">
                  <a:moveTo>
                    <a:pt x="0" y="122174"/>
                  </a:moveTo>
                  <a:lnTo>
                    <a:pt x="0" y="0"/>
                  </a:lnTo>
                </a:path>
              </a:pathLst>
            </a:custGeom>
            <a:ln w="25908">
              <a:solidFill>
                <a:srgbClr val="7E7E7E"/>
              </a:solidFill>
            </a:ln>
          </p:spPr>
          <p:txBody>
            <a:bodyPr wrap="square" lIns="0" tIns="0" rIns="0" bIns="0" rtlCol="0"/>
            <a:lstStyle/>
            <a:p>
              <a:endParaRPr/>
            </a:p>
          </p:txBody>
        </p:sp>
        <p:sp>
          <p:nvSpPr>
            <p:cNvPr id="37" name="object 9">
              <a:extLst>
                <a:ext uri="{FF2B5EF4-FFF2-40B4-BE49-F238E27FC236}">
                  <a16:creationId xmlns:a16="http://schemas.microsoft.com/office/drawing/2014/main" id="{A69B6112-F963-4FF7-B9C4-2AEED7C6468F}"/>
                </a:ext>
              </a:extLst>
            </p:cNvPr>
            <p:cNvSpPr/>
            <p:nvPr/>
          </p:nvSpPr>
          <p:spPr>
            <a:xfrm>
              <a:off x="3452637" y="4752774"/>
              <a:ext cx="0" cy="122555"/>
            </a:xfrm>
            <a:custGeom>
              <a:avLst/>
              <a:gdLst/>
              <a:ahLst/>
              <a:cxnLst/>
              <a:rect l="l" t="t" r="r" b="b"/>
              <a:pathLst>
                <a:path h="122555">
                  <a:moveTo>
                    <a:pt x="0" y="122174"/>
                  </a:moveTo>
                  <a:lnTo>
                    <a:pt x="0" y="0"/>
                  </a:lnTo>
                </a:path>
              </a:pathLst>
            </a:custGeom>
            <a:ln w="25908">
              <a:solidFill>
                <a:srgbClr val="7E7E7E"/>
              </a:solidFill>
            </a:ln>
          </p:spPr>
          <p:txBody>
            <a:bodyPr wrap="square" lIns="0" tIns="0" rIns="0" bIns="0" rtlCol="0"/>
            <a:lstStyle/>
            <a:p>
              <a:endParaRPr/>
            </a:p>
          </p:txBody>
        </p:sp>
        <p:sp>
          <p:nvSpPr>
            <p:cNvPr id="38" name="object 10">
              <a:extLst>
                <a:ext uri="{FF2B5EF4-FFF2-40B4-BE49-F238E27FC236}">
                  <a16:creationId xmlns:a16="http://schemas.microsoft.com/office/drawing/2014/main" id="{86509E00-EAFA-495C-8C84-56143027CA8B}"/>
                </a:ext>
              </a:extLst>
            </p:cNvPr>
            <p:cNvSpPr/>
            <p:nvPr/>
          </p:nvSpPr>
          <p:spPr>
            <a:xfrm>
              <a:off x="6390909" y="4760395"/>
              <a:ext cx="0" cy="122555"/>
            </a:xfrm>
            <a:custGeom>
              <a:avLst/>
              <a:gdLst/>
              <a:ahLst/>
              <a:cxnLst/>
              <a:rect l="l" t="t" r="r" b="b"/>
              <a:pathLst>
                <a:path h="122555">
                  <a:moveTo>
                    <a:pt x="0" y="122173"/>
                  </a:moveTo>
                  <a:lnTo>
                    <a:pt x="0" y="0"/>
                  </a:lnTo>
                </a:path>
              </a:pathLst>
            </a:custGeom>
            <a:ln w="25908">
              <a:solidFill>
                <a:srgbClr val="7E7E7E"/>
              </a:solidFill>
            </a:ln>
          </p:spPr>
          <p:txBody>
            <a:bodyPr wrap="square" lIns="0" tIns="0" rIns="0" bIns="0" rtlCol="0"/>
            <a:lstStyle/>
            <a:p>
              <a:endParaRPr/>
            </a:p>
          </p:txBody>
        </p:sp>
        <p:sp>
          <p:nvSpPr>
            <p:cNvPr id="39" name="object 11">
              <a:extLst>
                <a:ext uri="{FF2B5EF4-FFF2-40B4-BE49-F238E27FC236}">
                  <a16:creationId xmlns:a16="http://schemas.microsoft.com/office/drawing/2014/main" id="{B12D54DD-666B-4FCB-A656-51930B43F0E6}"/>
                </a:ext>
              </a:extLst>
            </p:cNvPr>
            <p:cNvSpPr/>
            <p:nvPr/>
          </p:nvSpPr>
          <p:spPr>
            <a:xfrm>
              <a:off x="8917468" y="4729710"/>
              <a:ext cx="0" cy="122555"/>
            </a:xfrm>
            <a:custGeom>
              <a:avLst/>
              <a:gdLst/>
              <a:ahLst/>
              <a:cxnLst/>
              <a:rect l="l" t="t" r="r" b="b"/>
              <a:pathLst>
                <a:path h="122555">
                  <a:moveTo>
                    <a:pt x="0" y="122173"/>
                  </a:moveTo>
                  <a:lnTo>
                    <a:pt x="0" y="0"/>
                  </a:lnTo>
                </a:path>
              </a:pathLst>
            </a:custGeom>
            <a:ln w="25908">
              <a:solidFill>
                <a:srgbClr val="7E7E7E"/>
              </a:solidFill>
            </a:ln>
          </p:spPr>
          <p:txBody>
            <a:bodyPr wrap="square" lIns="0" tIns="0" rIns="0" bIns="0" rtlCol="0"/>
            <a:lstStyle/>
            <a:p>
              <a:endParaRPr dirty="0"/>
            </a:p>
          </p:txBody>
        </p:sp>
        <p:sp>
          <p:nvSpPr>
            <p:cNvPr id="43" name="object 18">
              <a:extLst>
                <a:ext uri="{FF2B5EF4-FFF2-40B4-BE49-F238E27FC236}">
                  <a16:creationId xmlns:a16="http://schemas.microsoft.com/office/drawing/2014/main" id="{C42C0661-C271-447B-8B27-F80E5E1247D0}"/>
                </a:ext>
              </a:extLst>
            </p:cNvPr>
            <p:cNvSpPr txBox="1"/>
            <p:nvPr/>
          </p:nvSpPr>
          <p:spPr>
            <a:xfrm>
              <a:off x="2140728" y="4819868"/>
              <a:ext cx="4365625" cy="258404"/>
            </a:xfrm>
            <a:prstGeom prst="rect">
              <a:avLst/>
            </a:prstGeom>
          </p:spPr>
          <p:txBody>
            <a:bodyPr vert="horz" wrap="square" lIns="0" tIns="12065" rIns="0" bIns="0" rtlCol="0">
              <a:spAutoFit/>
            </a:bodyPr>
            <a:lstStyle/>
            <a:p>
              <a:pPr marL="12700">
                <a:lnSpc>
                  <a:spcPct val="100000"/>
                </a:lnSpc>
                <a:spcBef>
                  <a:spcPts val="95"/>
                </a:spcBef>
                <a:tabLst>
                  <a:tab pos="2593340" algn="l"/>
                  <a:tab pos="4147820" algn="l"/>
                </a:tabLst>
              </a:pPr>
              <a:r>
                <a:rPr sz="1600" b="1" spc="-60" dirty="0">
                  <a:latin typeface="Calibri"/>
                  <a:cs typeface="Calibri"/>
                </a:rPr>
                <a:t>W</a:t>
              </a:r>
              <a:r>
                <a:rPr sz="1600" b="1" spc="-10" dirty="0">
                  <a:latin typeface="Calibri"/>
                  <a:cs typeface="Calibri"/>
                </a:rPr>
                <a:t>ee</a:t>
              </a:r>
              <a:r>
                <a:rPr sz="1600" b="1" spc="-15" dirty="0">
                  <a:latin typeface="Calibri"/>
                  <a:cs typeface="Calibri"/>
                </a:rPr>
                <a:t>k</a:t>
              </a:r>
              <a:r>
                <a:rPr sz="1600" b="1" spc="-5" dirty="0">
                  <a:latin typeface="Calibri"/>
                  <a:cs typeface="Calibri"/>
                </a:rPr>
                <a:t>s</a:t>
              </a:r>
              <a:r>
                <a:rPr sz="1600" b="1" dirty="0">
                  <a:latin typeface="Calibri"/>
                  <a:cs typeface="Calibri"/>
                </a:rPr>
                <a:t> </a:t>
              </a:r>
              <a:r>
                <a:rPr sz="1600" b="1" spc="-15" dirty="0">
                  <a:latin typeface="Calibri"/>
                  <a:cs typeface="Calibri"/>
                </a:rPr>
                <a:t> </a:t>
              </a:r>
              <a:r>
                <a:rPr sz="1600" b="1" spc="-5" dirty="0">
                  <a:latin typeface="Calibri"/>
                  <a:cs typeface="Calibri"/>
                </a:rPr>
                <a:t>0</a:t>
              </a:r>
              <a:r>
                <a:rPr sz="1600" b="1" dirty="0">
                  <a:latin typeface="Calibri"/>
                  <a:cs typeface="Calibri"/>
                </a:rPr>
                <a:t>		</a:t>
              </a:r>
              <a:r>
                <a:rPr sz="2400" b="1" spc="-22" baseline="3472" dirty="0">
                  <a:latin typeface="Calibri"/>
                  <a:cs typeface="Calibri"/>
                </a:rPr>
                <a:t>2</a:t>
              </a:r>
              <a:r>
                <a:rPr lang="en-US" sz="2400" b="1" spc="-22" baseline="3472" dirty="0">
                  <a:latin typeface="Calibri"/>
                  <a:cs typeface="Calibri"/>
                </a:rPr>
                <a:t>4</a:t>
              </a:r>
              <a:endParaRPr sz="2400" baseline="3472" dirty="0">
                <a:latin typeface="Calibri"/>
                <a:cs typeface="Calibri"/>
              </a:endParaRPr>
            </a:p>
          </p:txBody>
        </p:sp>
        <p:sp>
          <p:nvSpPr>
            <p:cNvPr id="44" name="object 19">
              <a:extLst>
                <a:ext uri="{FF2B5EF4-FFF2-40B4-BE49-F238E27FC236}">
                  <a16:creationId xmlns:a16="http://schemas.microsoft.com/office/drawing/2014/main" id="{6CFB068E-EBF3-4DDE-899A-421F3C1D3B4B}"/>
                </a:ext>
              </a:extLst>
            </p:cNvPr>
            <p:cNvSpPr txBox="1"/>
            <p:nvPr/>
          </p:nvSpPr>
          <p:spPr>
            <a:xfrm>
              <a:off x="3388629" y="4836334"/>
              <a:ext cx="128270" cy="269240"/>
            </a:xfrm>
            <a:prstGeom prst="rect">
              <a:avLst/>
            </a:prstGeom>
          </p:spPr>
          <p:txBody>
            <a:bodyPr vert="horz" wrap="square" lIns="0" tIns="12065" rIns="0" bIns="0" rtlCol="0">
              <a:spAutoFit/>
            </a:bodyPr>
            <a:lstStyle/>
            <a:p>
              <a:pPr marL="12700">
                <a:lnSpc>
                  <a:spcPct val="100000"/>
                </a:lnSpc>
                <a:spcBef>
                  <a:spcPts val="95"/>
                </a:spcBef>
              </a:pPr>
              <a:r>
                <a:rPr sz="1600" b="1" spc="-5" dirty="0">
                  <a:latin typeface="Calibri"/>
                  <a:cs typeface="Calibri"/>
                </a:rPr>
                <a:t>4</a:t>
              </a:r>
              <a:endParaRPr sz="1600" dirty="0">
                <a:latin typeface="Calibri"/>
                <a:cs typeface="Calibri"/>
              </a:endParaRPr>
            </a:p>
          </p:txBody>
        </p:sp>
        <p:sp>
          <p:nvSpPr>
            <p:cNvPr id="46" name="object 2">
              <a:extLst>
                <a:ext uri="{FF2B5EF4-FFF2-40B4-BE49-F238E27FC236}">
                  <a16:creationId xmlns:a16="http://schemas.microsoft.com/office/drawing/2014/main" id="{5D29D3D5-6943-4339-A0BA-13C382DCCDFA}"/>
                </a:ext>
              </a:extLst>
            </p:cNvPr>
            <p:cNvSpPr/>
            <p:nvPr/>
          </p:nvSpPr>
          <p:spPr>
            <a:xfrm>
              <a:off x="1930924" y="3103643"/>
              <a:ext cx="856615" cy="632460"/>
            </a:xfrm>
            <a:custGeom>
              <a:avLst/>
              <a:gdLst/>
              <a:ahLst/>
              <a:cxnLst/>
              <a:rect l="l" t="t" r="r" b="b"/>
              <a:pathLst>
                <a:path w="856614" h="632460">
                  <a:moveTo>
                    <a:pt x="856488" y="632460"/>
                  </a:moveTo>
                  <a:lnTo>
                    <a:pt x="523083" y="632460"/>
                  </a:lnTo>
                  <a:lnTo>
                    <a:pt x="250840" y="632460"/>
                  </a:lnTo>
                  <a:lnTo>
                    <a:pt x="67300" y="632460"/>
                  </a:lnTo>
                  <a:lnTo>
                    <a:pt x="0" y="632460"/>
                  </a:lnTo>
                  <a:lnTo>
                    <a:pt x="0" y="0"/>
                  </a:lnTo>
                  <a:lnTo>
                    <a:pt x="67300" y="0"/>
                  </a:lnTo>
                  <a:lnTo>
                    <a:pt x="250840" y="0"/>
                  </a:lnTo>
                  <a:lnTo>
                    <a:pt x="523083" y="0"/>
                  </a:lnTo>
                  <a:lnTo>
                    <a:pt x="856488" y="0"/>
                  </a:lnTo>
                </a:path>
              </a:pathLst>
            </a:custGeom>
            <a:ln w="6096">
              <a:solidFill>
                <a:srgbClr val="000000"/>
              </a:solidFill>
            </a:ln>
          </p:spPr>
          <p:txBody>
            <a:bodyPr wrap="square" lIns="0" tIns="0" rIns="0" bIns="0" rtlCol="0"/>
            <a:lstStyle/>
            <a:p>
              <a:endParaRPr/>
            </a:p>
          </p:txBody>
        </p:sp>
        <p:sp>
          <p:nvSpPr>
            <p:cNvPr id="47" name="object 3">
              <a:extLst>
                <a:ext uri="{FF2B5EF4-FFF2-40B4-BE49-F238E27FC236}">
                  <a16:creationId xmlns:a16="http://schemas.microsoft.com/office/drawing/2014/main" id="{FB3343E0-25BD-4761-A760-890DE0306625}"/>
                </a:ext>
              </a:extLst>
            </p:cNvPr>
            <p:cNvSpPr txBox="1"/>
            <p:nvPr/>
          </p:nvSpPr>
          <p:spPr>
            <a:xfrm>
              <a:off x="2112661" y="2858660"/>
              <a:ext cx="541655" cy="258404"/>
            </a:xfrm>
            <a:prstGeom prst="rect">
              <a:avLst/>
            </a:prstGeom>
          </p:spPr>
          <p:txBody>
            <a:bodyPr vert="horz" wrap="square" lIns="0" tIns="12065" rIns="0" bIns="0" rtlCol="0">
              <a:spAutoFit/>
            </a:bodyPr>
            <a:lstStyle/>
            <a:p>
              <a:pPr marL="12700">
                <a:lnSpc>
                  <a:spcPct val="100000"/>
                </a:lnSpc>
                <a:spcBef>
                  <a:spcPts val="95"/>
                </a:spcBef>
              </a:pPr>
              <a:r>
                <a:rPr sz="1600" b="1" spc="-10" dirty="0">
                  <a:latin typeface="Calibri"/>
                  <a:cs typeface="Calibri"/>
                </a:rPr>
                <a:t>n=</a:t>
              </a:r>
              <a:r>
                <a:rPr lang="en-US" sz="1600" b="1" spc="-15" dirty="0">
                  <a:latin typeface="Calibri"/>
                  <a:cs typeface="Calibri"/>
                </a:rPr>
                <a:t>563</a:t>
              </a:r>
              <a:endParaRPr sz="1600" dirty="0">
                <a:latin typeface="Calibri"/>
                <a:cs typeface="Calibri"/>
              </a:endParaRPr>
            </a:p>
          </p:txBody>
        </p:sp>
        <p:sp>
          <p:nvSpPr>
            <p:cNvPr id="48" name="object 4">
              <a:extLst>
                <a:ext uri="{FF2B5EF4-FFF2-40B4-BE49-F238E27FC236}">
                  <a16:creationId xmlns:a16="http://schemas.microsoft.com/office/drawing/2014/main" id="{B0B5B9D4-2FF7-4050-87A4-B048DBCBCF24}"/>
                </a:ext>
              </a:extLst>
            </p:cNvPr>
            <p:cNvSpPr txBox="1"/>
            <p:nvPr/>
          </p:nvSpPr>
          <p:spPr>
            <a:xfrm>
              <a:off x="2130949" y="3491384"/>
              <a:ext cx="542925" cy="258404"/>
            </a:xfrm>
            <a:prstGeom prst="rect">
              <a:avLst/>
            </a:prstGeom>
          </p:spPr>
          <p:txBody>
            <a:bodyPr vert="horz" wrap="square" lIns="0" tIns="12065" rIns="0" bIns="0" rtlCol="0">
              <a:spAutoFit/>
            </a:bodyPr>
            <a:lstStyle/>
            <a:p>
              <a:pPr marL="12700">
                <a:lnSpc>
                  <a:spcPct val="100000"/>
                </a:lnSpc>
                <a:spcBef>
                  <a:spcPts val="95"/>
                </a:spcBef>
              </a:pPr>
              <a:r>
                <a:rPr sz="1600" b="1" spc="-5" dirty="0">
                  <a:latin typeface="Calibri"/>
                  <a:cs typeface="Calibri"/>
                </a:rPr>
                <a:t>n</a:t>
              </a:r>
              <a:r>
                <a:rPr sz="1600" b="1" spc="-10" dirty="0">
                  <a:latin typeface="Calibri"/>
                  <a:cs typeface="Calibri"/>
                </a:rPr>
                <a:t>=</a:t>
              </a:r>
              <a:r>
                <a:rPr lang="en-US" sz="1600" b="1" spc="-5" dirty="0">
                  <a:latin typeface="Calibri"/>
                  <a:cs typeface="Calibri"/>
                </a:rPr>
                <a:t>563</a:t>
              </a:r>
              <a:endParaRPr sz="1600" dirty="0">
                <a:latin typeface="Calibri"/>
                <a:cs typeface="Calibri"/>
              </a:endParaRPr>
            </a:p>
          </p:txBody>
        </p:sp>
        <p:sp>
          <p:nvSpPr>
            <p:cNvPr id="49" name="object 6">
              <a:extLst>
                <a:ext uri="{FF2B5EF4-FFF2-40B4-BE49-F238E27FC236}">
                  <a16:creationId xmlns:a16="http://schemas.microsoft.com/office/drawing/2014/main" id="{595EDE96-99E5-4B65-A79B-D3CD297C54E2}"/>
                </a:ext>
              </a:extLst>
            </p:cNvPr>
            <p:cNvSpPr txBox="1"/>
            <p:nvPr/>
          </p:nvSpPr>
          <p:spPr>
            <a:xfrm>
              <a:off x="2787411" y="2873520"/>
              <a:ext cx="9112015" cy="457200"/>
            </a:xfrm>
            <a:prstGeom prst="rect">
              <a:avLst/>
            </a:prstGeom>
            <a:solidFill>
              <a:schemeClr val="tx1">
                <a:lumMod val="75000"/>
              </a:schemeClr>
            </a:solidFill>
          </p:spPr>
          <p:txBody>
            <a:bodyPr vert="horz" wrap="square" lIns="0" tIns="94615" rIns="0" bIns="0" rtlCol="0">
              <a:spAutoFit/>
            </a:bodyPr>
            <a:lstStyle/>
            <a:p>
              <a:pPr marL="288925">
                <a:lnSpc>
                  <a:spcPct val="100000"/>
                </a:lnSpc>
                <a:spcBef>
                  <a:spcPts val="745"/>
                </a:spcBef>
              </a:pPr>
              <a:r>
                <a:rPr lang="en-US" sz="1600" b="1" spc="-10" dirty="0">
                  <a:solidFill>
                    <a:srgbClr val="FFFFFF"/>
                  </a:solidFill>
                  <a:uFill>
                    <a:solidFill>
                      <a:srgbClr val="FFFFFF"/>
                    </a:solidFill>
                  </a:uFill>
                  <a:latin typeface="Calibri"/>
                  <a:cs typeface="Calibri"/>
                </a:rPr>
                <a:t>Vaccine A</a:t>
              </a:r>
              <a:endParaRPr sz="1600" dirty="0">
                <a:latin typeface="Calibri"/>
                <a:cs typeface="Calibri"/>
              </a:endParaRPr>
            </a:p>
          </p:txBody>
        </p:sp>
        <p:sp>
          <p:nvSpPr>
            <p:cNvPr id="50" name="object 7">
              <a:extLst>
                <a:ext uri="{FF2B5EF4-FFF2-40B4-BE49-F238E27FC236}">
                  <a16:creationId xmlns:a16="http://schemas.microsoft.com/office/drawing/2014/main" id="{F886A9A5-C826-440B-884E-A042B039128B}"/>
                </a:ext>
              </a:extLst>
            </p:cNvPr>
            <p:cNvSpPr txBox="1"/>
            <p:nvPr/>
          </p:nvSpPr>
          <p:spPr>
            <a:xfrm>
              <a:off x="2787411" y="3481595"/>
              <a:ext cx="9112015" cy="457200"/>
            </a:xfrm>
            <a:prstGeom prst="rect">
              <a:avLst/>
            </a:prstGeom>
            <a:solidFill>
              <a:schemeClr val="tx1">
                <a:lumMod val="60000"/>
                <a:lumOff val="40000"/>
              </a:schemeClr>
            </a:solidFill>
          </p:spPr>
          <p:txBody>
            <a:bodyPr vert="horz" wrap="square" lIns="0" tIns="95250" rIns="0" bIns="0" rtlCol="0">
              <a:spAutoFit/>
            </a:bodyPr>
            <a:lstStyle/>
            <a:p>
              <a:pPr marL="240029">
                <a:lnSpc>
                  <a:spcPct val="100000"/>
                </a:lnSpc>
                <a:spcBef>
                  <a:spcPts val="750"/>
                </a:spcBef>
              </a:pPr>
              <a:r>
                <a:rPr lang="en-US" sz="1600" b="1" spc="-10" dirty="0">
                  <a:solidFill>
                    <a:srgbClr val="FFFFFF"/>
                  </a:solidFill>
                  <a:uFill>
                    <a:solidFill>
                      <a:srgbClr val="FFFFFF"/>
                    </a:solidFill>
                  </a:uFill>
                  <a:latin typeface="Calibri"/>
                  <a:cs typeface="Calibri"/>
                </a:rPr>
                <a:t>Vaccine B</a:t>
              </a:r>
              <a:endParaRPr sz="1600" dirty="0">
                <a:latin typeface="Calibri"/>
                <a:cs typeface="Calibri"/>
              </a:endParaRPr>
            </a:p>
          </p:txBody>
        </p:sp>
        <p:sp>
          <p:nvSpPr>
            <p:cNvPr id="53" name="object 15">
              <a:extLst>
                <a:ext uri="{FF2B5EF4-FFF2-40B4-BE49-F238E27FC236}">
                  <a16:creationId xmlns:a16="http://schemas.microsoft.com/office/drawing/2014/main" id="{BDC9D722-4A16-4DDE-9C9F-4EDEA8C142AF}"/>
                </a:ext>
              </a:extLst>
            </p:cNvPr>
            <p:cNvSpPr/>
            <p:nvPr/>
          </p:nvSpPr>
          <p:spPr>
            <a:xfrm>
              <a:off x="1684036" y="3732096"/>
              <a:ext cx="205104" cy="0"/>
            </a:xfrm>
            <a:custGeom>
              <a:avLst/>
              <a:gdLst/>
              <a:ahLst/>
              <a:cxnLst/>
              <a:rect l="l" t="t" r="r" b="b"/>
              <a:pathLst>
                <a:path w="205105">
                  <a:moveTo>
                    <a:pt x="0" y="0"/>
                  </a:moveTo>
                  <a:lnTo>
                    <a:pt x="205104" y="0"/>
                  </a:lnTo>
                </a:path>
              </a:pathLst>
            </a:custGeom>
            <a:ln w="6096">
              <a:solidFill>
                <a:srgbClr val="000000"/>
              </a:solidFill>
            </a:ln>
          </p:spPr>
          <p:txBody>
            <a:bodyPr wrap="square" lIns="0" tIns="0" rIns="0" bIns="0" rtlCol="0"/>
            <a:lstStyle/>
            <a:p>
              <a:endParaRPr/>
            </a:p>
          </p:txBody>
        </p:sp>
        <p:sp>
          <p:nvSpPr>
            <p:cNvPr id="54" name="object 7">
              <a:extLst>
                <a:ext uri="{FF2B5EF4-FFF2-40B4-BE49-F238E27FC236}">
                  <a16:creationId xmlns:a16="http://schemas.microsoft.com/office/drawing/2014/main" id="{96118CC0-9910-41B2-B59C-94EA1E533F30}"/>
                </a:ext>
              </a:extLst>
            </p:cNvPr>
            <p:cNvSpPr txBox="1"/>
            <p:nvPr/>
          </p:nvSpPr>
          <p:spPr>
            <a:xfrm>
              <a:off x="2769520" y="4076531"/>
              <a:ext cx="9129907" cy="457200"/>
            </a:xfrm>
            <a:prstGeom prst="rect">
              <a:avLst/>
            </a:prstGeom>
            <a:solidFill>
              <a:schemeClr val="tx1">
                <a:lumMod val="40000"/>
                <a:lumOff val="60000"/>
              </a:schemeClr>
            </a:solidFill>
          </p:spPr>
          <p:txBody>
            <a:bodyPr vert="horz" wrap="square" lIns="0" tIns="95250" rIns="0" bIns="0" rtlCol="0">
              <a:spAutoFit/>
            </a:bodyPr>
            <a:lstStyle/>
            <a:p>
              <a:pPr marL="240029">
                <a:lnSpc>
                  <a:spcPct val="100000"/>
                </a:lnSpc>
                <a:spcBef>
                  <a:spcPts val="750"/>
                </a:spcBef>
              </a:pPr>
              <a:r>
                <a:rPr lang="en-US" sz="1600" b="1" spc="-10" dirty="0">
                  <a:solidFill>
                    <a:srgbClr val="FFFFFF"/>
                  </a:solidFill>
                  <a:uFill>
                    <a:solidFill>
                      <a:srgbClr val="FFFFFF"/>
                    </a:solidFill>
                  </a:uFill>
                  <a:latin typeface="Calibri"/>
                  <a:cs typeface="Calibri"/>
                </a:rPr>
                <a:t>Placebo</a:t>
              </a:r>
              <a:endParaRPr sz="1600" dirty="0">
                <a:latin typeface="Calibri"/>
                <a:cs typeface="Calibri"/>
              </a:endParaRPr>
            </a:p>
          </p:txBody>
        </p:sp>
        <p:sp>
          <p:nvSpPr>
            <p:cNvPr id="55" name="object 2">
              <a:extLst>
                <a:ext uri="{FF2B5EF4-FFF2-40B4-BE49-F238E27FC236}">
                  <a16:creationId xmlns:a16="http://schemas.microsoft.com/office/drawing/2014/main" id="{AD85139A-063D-4565-894A-45F7B0FE6FF3}"/>
                </a:ext>
              </a:extLst>
            </p:cNvPr>
            <p:cNvSpPr/>
            <p:nvPr/>
          </p:nvSpPr>
          <p:spPr>
            <a:xfrm>
              <a:off x="1936036" y="3746993"/>
              <a:ext cx="856615" cy="632460"/>
            </a:xfrm>
            <a:custGeom>
              <a:avLst/>
              <a:gdLst/>
              <a:ahLst/>
              <a:cxnLst/>
              <a:rect l="l" t="t" r="r" b="b"/>
              <a:pathLst>
                <a:path w="856614" h="632460">
                  <a:moveTo>
                    <a:pt x="856488" y="632460"/>
                  </a:moveTo>
                  <a:lnTo>
                    <a:pt x="523083" y="632460"/>
                  </a:lnTo>
                  <a:lnTo>
                    <a:pt x="250840" y="632460"/>
                  </a:lnTo>
                  <a:lnTo>
                    <a:pt x="67300" y="632460"/>
                  </a:lnTo>
                  <a:lnTo>
                    <a:pt x="0" y="632460"/>
                  </a:lnTo>
                  <a:lnTo>
                    <a:pt x="0" y="0"/>
                  </a:lnTo>
                  <a:lnTo>
                    <a:pt x="67300" y="0"/>
                  </a:lnTo>
                  <a:lnTo>
                    <a:pt x="250840" y="0"/>
                  </a:lnTo>
                  <a:lnTo>
                    <a:pt x="523083" y="0"/>
                  </a:lnTo>
                  <a:lnTo>
                    <a:pt x="856488" y="0"/>
                  </a:lnTo>
                </a:path>
              </a:pathLst>
            </a:custGeom>
            <a:ln w="6096">
              <a:solidFill>
                <a:srgbClr val="000000"/>
              </a:solidFill>
            </a:ln>
          </p:spPr>
          <p:txBody>
            <a:bodyPr wrap="square" lIns="0" tIns="0" rIns="0" bIns="0" rtlCol="0"/>
            <a:lstStyle/>
            <a:p>
              <a:endParaRPr/>
            </a:p>
          </p:txBody>
        </p:sp>
        <p:sp>
          <p:nvSpPr>
            <p:cNvPr id="56" name="object 4">
              <a:extLst>
                <a:ext uri="{FF2B5EF4-FFF2-40B4-BE49-F238E27FC236}">
                  <a16:creationId xmlns:a16="http://schemas.microsoft.com/office/drawing/2014/main" id="{89F1F863-8AE1-464D-87FB-D98B854F04B2}"/>
                </a:ext>
              </a:extLst>
            </p:cNvPr>
            <p:cNvSpPr txBox="1"/>
            <p:nvPr/>
          </p:nvSpPr>
          <p:spPr>
            <a:xfrm>
              <a:off x="2123787" y="4097922"/>
              <a:ext cx="542925" cy="258404"/>
            </a:xfrm>
            <a:prstGeom prst="rect">
              <a:avLst/>
            </a:prstGeom>
          </p:spPr>
          <p:txBody>
            <a:bodyPr vert="horz" wrap="square" lIns="0" tIns="12065" rIns="0" bIns="0" rtlCol="0">
              <a:spAutoFit/>
            </a:bodyPr>
            <a:lstStyle/>
            <a:p>
              <a:pPr marL="12700">
                <a:lnSpc>
                  <a:spcPct val="100000"/>
                </a:lnSpc>
                <a:spcBef>
                  <a:spcPts val="95"/>
                </a:spcBef>
              </a:pPr>
              <a:r>
                <a:rPr sz="1600" b="1" spc="-5" dirty="0">
                  <a:latin typeface="Calibri"/>
                  <a:cs typeface="Calibri"/>
                </a:rPr>
                <a:t>n</a:t>
              </a:r>
              <a:r>
                <a:rPr sz="1600" b="1" spc="-10" dirty="0">
                  <a:latin typeface="Calibri"/>
                  <a:cs typeface="Calibri"/>
                </a:rPr>
                <a:t>=</a:t>
              </a:r>
              <a:r>
                <a:rPr lang="en-US" sz="1600" b="1" spc="-5" dirty="0">
                  <a:latin typeface="Calibri"/>
                  <a:cs typeface="Calibri"/>
                </a:rPr>
                <a:t>563</a:t>
              </a:r>
              <a:endParaRPr sz="1600" dirty="0">
                <a:latin typeface="Calibri"/>
                <a:cs typeface="Calibri"/>
              </a:endParaRPr>
            </a:p>
          </p:txBody>
        </p:sp>
        <p:sp>
          <p:nvSpPr>
            <p:cNvPr id="57" name="object 42">
              <a:extLst>
                <a:ext uri="{FF2B5EF4-FFF2-40B4-BE49-F238E27FC236}">
                  <a16:creationId xmlns:a16="http://schemas.microsoft.com/office/drawing/2014/main" id="{C6718750-8454-4865-8BB1-C3BF2AEEC735}"/>
                </a:ext>
              </a:extLst>
            </p:cNvPr>
            <p:cNvSpPr/>
            <p:nvPr/>
          </p:nvSpPr>
          <p:spPr>
            <a:xfrm rot="6221916">
              <a:off x="3158638" y="4534653"/>
              <a:ext cx="275754" cy="294930"/>
            </a:xfrm>
            <a:prstGeom prst="rect">
              <a:avLst/>
            </a:prstGeom>
            <a:blipFill>
              <a:blip r:embed="rId3" cstate="print"/>
              <a:stretch>
                <a:fillRect/>
              </a:stretch>
            </a:blipFill>
          </p:spPr>
          <p:txBody>
            <a:bodyPr wrap="square" lIns="0" tIns="0" rIns="0" bIns="0" rtlCol="0"/>
            <a:lstStyle/>
            <a:p>
              <a:endParaRPr/>
            </a:p>
          </p:txBody>
        </p:sp>
        <p:sp>
          <p:nvSpPr>
            <p:cNvPr id="58" name="object 43">
              <a:extLst>
                <a:ext uri="{FF2B5EF4-FFF2-40B4-BE49-F238E27FC236}">
                  <a16:creationId xmlns:a16="http://schemas.microsoft.com/office/drawing/2014/main" id="{5F288F14-FBC4-4B57-ADCC-374F2C0D0458}"/>
                </a:ext>
              </a:extLst>
            </p:cNvPr>
            <p:cNvSpPr/>
            <p:nvPr/>
          </p:nvSpPr>
          <p:spPr>
            <a:xfrm rot="6221916">
              <a:off x="8640730" y="4562085"/>
              <a:ext cx="275754" cy="294930"/>
            </a:xfrm>
            <a:prstGeom prst="rect">
              <a:avLst/>
            </a:prstGeom>
            <a:blipFill>
              <a:blip r:embed="rId3" cstate="print"/>
              <a:stretch>
                <a:fillRect/>
              </a:stretch>
            </a:blipFill>
          </p:spPr>
          <p:txBody>
            <a:bodyPr wrap="square" lIns="0" tIns="0" rIns="0" bIns="0" rtlCol="0"/>
            <a:lstStyle/>
            <a:p>
              <a:endParaRPr/>
            </a:p>
          </p:txBody>
        </p:sp>
        <p:sp>
          <p:nvSpPr>
            <p:cNvPr id="59" name="object 44">
              <a:extLst>
                <a:ext uri="{FF2B5EF4-FFF2-40B4-BE49-F238E27FC236}">
                  <a16:creationId xmlns:a16="http://schemas.microsoft.com/office/drawing/2014/main" id="{A24FD00C-73E9-4846-884F-65D52A9A08A3}"/>
                </a:ext>
              </a:extLst>
            </p:cNvPr>
            <p:cNvSpPr/>
            <p:nvPr/>
          </p:nvSpPr>
          <p:spPr>
            <a:xfrm rot="6221916">
              <a:off x="6032319" y="4542437"/>
              <a:ext cx="275754" cy="294930"/>
            </a:xfrm>
            <a:prstGeom prst="rect">
              <a:avLst/>
            </a:prstGeom>
            <a:blipFill>
              <a:blip r:embed="rId3" cstate="print"/>
              <a:stretch>
                <a:fillRect/>
              </a:stretch>
            </a:blipFill>
          </p:spPr>
          <p:txBody>
            <a:bodyPr wrap="square" lIns="0" tIns="0" rIns="0" bIns="0" rtlCol="0"/>
            <a:lstStyle/>
            <a:p>
              <a:endParaRPr/>
            </a:p>
          </p:txBody>
        </p:sp>
        <p:sp>
          <p:nvSpPr>
            <p:cNvPr id="60" name="object 55">
              <a:extLst>
                <a:ext uri="{FF2B5EF4-FFF2-40B4-BE49-F238E27FC236}">
                  <a16:creationId xmlns:a16="http://schemas.microsoft.com/office/drawing/2014/main" id="{1DD81B42-4BF8-4400-A53F-0A09E0985815}"/>
                </a:ext>
              </a:extLst>
            </p:cNvPr>
            <p:cNvSpPr/>
            <p:nvPr/>
          </p:nvSpPr>
          <p:spPr>
            <a:xfrm rot="6221916">
              <a:off x="2604538" y="4518651"/>
              <a:ext cx="275754" cy="294930"/>
            </a:xfrm>
            <a:prstGeom prst="rect">
              <a:avLst/>
            </a:prstGeom>
            <a:blipFill>
              <a:blip r:embed="rId3" cstate="print"/>
              <a:stretch>
                <a:fillRect/>
              </a:stretch>
            </a:blipFill>
          </p:spPr>
          <p:txBody>
            <a:bodyPr wrap="square" lIns="0" tIns="0" rIns="0" bIns="0" rtlCol="0"/>
            <a:lstStyle/>
            <a:p>
              <a:endParaRPr/>
            </a:p>
          </p:txBody>
        </p:sp>
        <p:sp>
          <p:nvSpPr>
            <p:cNvPr id="65" name="object 19">
              <a:extLst>
                <a:ext uri="{FF2B5EF4-FFF2-40B4-BE49-F238E27FC236}">
                  <a16:creationId xmlns:a16="http://schemas.microsoft.com/office/drawing/2014/main" id="{C2CC2B35-C2A4-4223-9886-278058B5817B}"/>
                </a:ext>
              </a:extLst>
            </p:cNvPr>
            <p:cNvSpPr txBox="1"/>
            <p:nvPr/>
          </p:nvSpPr>
          <p:spPr>
            <a:xfrm>
              <a:off x="8816119" y="4878268"/>
              <a:ext cx="351844" cy="258404"/>
            </a:xfrm>
            <a:prstGeom prst="rect">
              <a:avLst/>
            </a:prstGeom>
          </p:spPr>
          <p:txBody>
            <a:bodyPr vert="horz" wrap="square" lIns="0" tIns="12065" rIns="0" bIns="0" rtlCol="0">
              <a:spAutoFit/>
            </a:bodyPr>
            <a:lstStyle/>
            <a:p>
              <a:pPr marL="12700">
                <a:lnSpc>
                  <a:spcPct val="100000"/>
                </a:lnSpc>
                <a:spcBef>
                  <a:spcPts val="95"/>
                </a:spcBef>
              </a:pPr>
              <a:r>
                <a:rPr sz="1600" b="1" spc="-5" dirty="0">
                  <a:latin typeface="Calibri"/>
                  <a:cs typeface="Calibri"/>
                </a:rPr>
                <a:t>4</a:t>
              </a:r>
              <a:r>
                <a:rPr lang="en-US" sz="1600" b="1" spc="-5" dirty="0">
                  <a:latin typeface="Calibri"/>
                  <a:cs typeface="Calibri"/>
                </a:rPr>
                <a:t>8</a:t>
              </a:r>
              <a:endParaRPr sz="1600" dirty="0">
                <a:latin typeface="Calibri"/>
                <a:cs typeface="Calibri"/>
              </a:endParaRPr>
            </a:p>
          </p:txBody>
        </p:sp>
        <p:sp>
          <p:nvSpPr>
            <p:cNvPr id="66" name="object 10">
              <a:extLst>
                <a:ext uri="{FF2B5EF4-FFF2-40B4-BE49-F238E27FC236}">
                  <a16:creationId xmlns:a16="http://schemas.microsoft.com/office/drawing/2014/main" id="{6CE2F5CF-CC9A-49CA-9E9F-E6D4087F3979}"/>
                </a:ext>
              </a:extLst>
            </p:cNvPr>
            <p:cNvSpPr/>
            <p:nvPr/>
          </p:nvSpPr>
          <p:spPr>
            <a:xfrm>
              <a:off x="4352430" y="4851425"/>
              <a:ext cx="0" cy="122555"/>
            </a:xfrm>
            <a:custGeom>
              <a:avLst/>
              <a:gdLst/>
              <a:ahLst/>
              <a:cxnLst/>
              <a:rect l="l" t="t" r="r" b="b"/>
              <a:pathLst>
                <a:path h="122555">
                  <a:moveTo>
                    <a:pt x="0" y="122173"/>
                  </a:moveTo>
                  <a:lnTo>
                    <a:pt x="0" y="0"/>
                  </a:lnTo>
                </a:path>
              </a:pathLst>
            </a:custGeom>
            <a:ln w="25908">
              <a:solidFill>
                <a:srgbClr val="7E7E7E"/>
              </a:solidFill>
            </a:ln>
          </p:spPr>
          <p:txBody>
            <a:bodyPr wrap="square" lIns="0" tIns="0" rIns="0" bIns="0" rtlCol="0"/>
            <a:lstStyle/>
            <a:p>
              <a:endParaRPr/>
            </a:p>
          </p:txBody>
        </p:sp>
        <p:sp>
          <p:nvSpPr>
            <p:cNvPr id="68" name="TextBox 67">
              <a:extLst>
                <a:ext uri="{FF2B5EF4-FFF2-40B4-BE49-F238E27FC236}">
                  <a16:creationId xmlns:a16="http://schemas.microsoft.com/office/drawing/2014/main" id="{77A65D5E-3F5E-46DC-958E-E1F59D0B7E9F}"/>
                </a:ext>
              </a:extLst>
            </p:cNvPr>
            <p:cNvSpPr txBox="1"/>
            <p:nvPr/>
          </p:nvSpPr>
          <p:spPr>
            <a:xfrm>
              <a:off x="871442" y="3215280"/>
              <a:ext cx="856615" cy="830997"/>
            </a:xfrm>
            <a:prstGeom prst="rect">
              <a:avLst/>
            </a:prstGeom>
            <a:solidFill>
              <a:schemeClr val="tx1">
                <a:lumMod val="60000"/>
                <a:lumOff val="40000"/>
              </a:schemeClr>
            </a:solidFill>
          </p:spPr>
          <p:txBody>
            <a:bodyPr wrap="square" rtlCol="0">
              <a:spAutoFit/>
            </a:bodyPr>
            <a:lstStyle/>
            <a:p>
              <a:r>
                <a:rPr lang="en-US" dirty="0">
                  <a:solidFill>
                    <a:schemeClr val="accent5"/>
                  </a:solidFill>
                  <a:latin typeface="Calibri" panose="020F0502020204030204" pitchFamily="34" charset="0"/>
                  <a:cs typeface="Calibri" panose="020F0502020204030204" pitchFamily="34" charset="0"/>
                </a:rPr>
                <a:t>VACC part</a:t>
              </a:r>
            </a:p>
          </p:txBody>
        </p:sp>
      </p:grpSp>
      <p:grpSp>
        <p:nvGrpSpPr>
          <p:cNvPr id="73" name="Group 72">
            <a:extLst>
              <a:ext uri="{FF2B5EF4-FFF2-40B4-BE49-F238E27FC236}">
                <a16:creationId xmlns:a16="http://schemas.microsoft.com/office/drawing/2014/main" id="{9D9BB681-FFB2-4486-80FB-C8EB3D94BA92}"/>
              </a:ext>
            </a:extLst>
          </p:cNvPr>
          <p:cNvGrpSpPr/>
          <p:nvPr/>
        </p:nvGrpSpPr>
        <p:grpSpPr>
          <a:xfrm>
            <a:off x="827485" y="5086805"/>
            <a:ext cx="7059230" cy="1178129"/>
            <a:chOff x="827485" y="5086805"/>
            <a:chExt cx="7059230" cy="1178129"/>
          </a:xfrm>
        </p:grpSpPr>
        <p:sp>
          <p:nvSpPr>
            <p:cNvPr id="32" name="object 4">
              <a:extLst>
                <a:ext uri="{FF2B5EF4-FFF2-40B4-BE49-F238E27FC236}">
                  <a16:creationId xmlns:a16="http://schemas.microsoft.com/office/drawing/2014/main" id="{06DE1F25-F32A-46C0-B83A-54AF229E7202}"/>
                </a:ext>
              </a:extLst>
            </p:cNvPr>
            <p:cNvSpPr txBox="1"/>
            <p:nvPr/>
          </p:nvSpPr>
          <p:spPr>
            <a:xfrm>
              <a:off x="2130949" y="5995694"/>
              <a:ext cx="542925" cy="269240"/>
            </a:xfrm>
            <a:prstGeom prst="rect">
              <a:avLst/>
            </a:prstGeom>
          </p:spPr>
          <p:txBody>
            <a:bodyPr vert="horz" wrap="square" lIns="0" tIns="12065" rIns="0" bIns="0" rtlCol="0">
              <a:spAutoFit/>
            </a:bodyPr>
            <a:lstStyle/>
            <a:p>
              <a:pPr marL="12700">
                <a:lnSpc>
                  <a:spcPct val="100000"/>
                </a:lnSpc>
                <a:spcBef>
                  <a:spcPts val="95"/>
                </a:spcBef>
              </a:pPr>
              <a:r>
                <a:rPr sz="1600" b="1" spc="-5" dirty="0">
                  <a:latin typeface="Calibri"/>
                  <a:cs typeface="Calibri"/>
                </a:rPr>
                <a:t>n</a:t>
              </a:r>
              <a:r>
                <a:rPr sz="1600" b="1" spc="-10" dirty="0">
                  <a:latin typeface="Calibri"/>
                  <a:cs typeface="Calibri"/>
                </a:rPr>
                <a:t>=</a:t>
              </a:r>
              <a:r>
                <a:rPr sz="1600" b="1" spc="-5" dirty="0">
                  <a:latin typeface="Calibri"/>
                  <a:cs typeface="Calibri"/>
                </a:rPr>
                <a:t>8</a:t>
              </a:r>
              <a:r>
                <a:rPr sz="1600" b="1" spc="-15" dirty="0">
                  <a:latin typeface="Calibri"/>
                  <a:cs typeface="Calibri"/>
                </a:rPr>
                <a:t>3</a:t>
              </a:r>
              <a:r>
                <a:rPr sz="1600" b="1" spc="-5" dirty="0">
                  <a:latin typeface="Calibri"/>
                  <a:cs typeface="Calibri"/>
                </a:rPr>
                <a:t>4</a:t>
              </a:r>
              <a:endParaRPr sz="1600" dirty="0">
                <a:latin typeface="Calibri"/>
                <a:cs typeface="Calibri"/>
              </a:endParaRPr>
            </a:p>
          </p:txBody>
        </p:sp>
        <p:grpSp>
          <p:nvGrpSpPr>
            <p:cNvPr id="71" name="Group 70">
              <a:extLst>
                <a:ext uri="{FF2B5EF4-FFF2-40B4-BE49-F238E27FC236}">
                  <a16:creationId xmlns:a16="http://schemas.microsoft.com/office/drawing/2014/main" id="{54E39FE4-A8F6-4753-A240-197A63218CE1}"/>
                </a:ext>
              </a:extLst>
            </p:cNvPr>
            <p:cNvGrpSpPr/>
            <p:nvPr/>
          </p:nvGrpSpPr>
          <p:grpSpPr>
            <a:xfrm>
              <a:off x="827485" y="5086805"/>
              <a:ext cx="7059230" cy="1082040"/>
              <a:chOff x="827485" y="5086805"/>
              <a:chExt cx="7059230" cy="1082040"/>
            </a:xfrm>
          </p:grpSpPr>
          <p:sp>
            <p:nvSpPr>
              <p:cNvPr id="30" name="object 2">
                <a:extLst>
                  <a:ext uri="{FF2B5EF4-FFF2-40B4-BE49-F238E27FC236}">
                    <a16:creationId xmlns:a16="http://schemas.microsoft.com/office/drawing/2014/main" id="{F568ABCC-264B-420A-8D8C-0C0BDB139CF3}"/>
                  </a:ext>
                </a:extLst>
              </p:cNvPr>
              <p:cNvSpPr/>
              <p:nvPr/>
            </p:nvSpPr>
            <p:spPr>
              <a:xfrm>
                <a:off x="1930924" y="5331788"/>
                <a:ext cx="856615" cy="632460"/>
              </a:xfrm>
              <a:custGeom>
                <a:avLst/>
                <a:gdLst/>
                <a:ahLst/>
                <a:cxnLst/>
                <a:rect l="l" t="t" r="r" b="b"/>
                <a:pathLst>
                  <a:path w="856614" h="632460">
                    <a:moveTo>
                      <a:pt x="856488" y="632460"/>
                    </a:moveTo>
                    <a:lnTo>
                      <a:pt x="523083" y="632460"/>
                    </a:lnTo>
                    <a:lnTo>
                      <a:pt x="250840" y="632460"/>
                    </a:lnTo>
                    <a:lnTo>
                      <a:pt x="67300" y="632460"/>
                    </a:lnTo>
                    <a:lnTo>
                      <a:pt x="0" y="632460"/>
                    </a:lnTo>
                    <a:lnTo>
                      <a:pt x="0" y="0"/>
                    </a:lnTo>
                    <a:lnTo>
                      <a:pt x="67300" y="0"/>
                    </a:lnTo>
                    <a:lnTo>
                      <a:pt x="250840" y="0"/>
                    </a:lnTo>
                    <a:lnTo>
                      <a:pt x="523083" y="0"/>
                    </a:lnTo>
                    <a:lnTo>
                      <a:pt x="856488" y="0"/>
                    </a:lnTo>
                  </a:path>
                </a:pathLst>
              </a:custGeom>
              <a:ln w="6096">
                <a:solidFill>
                  <a:srgbClr val="000000"/>
                </a:solidFill>
              </a:ln>
            </p:spPr>
            <p:txBody>
              <a:bodyPr wrap="square" lIns="0" tIns="0" rIns="0" bIns="0" rtlCol="0"/>
              <a:lstStyle/>
              <a:p>
                <a:endParaRPr/>
              </a:p>
            </p:txBody>
          </p:sp>
          <p:sp>
            <p:nvSpPr>
              <p:cNvPr id="31" name="object 3">
                <a:extLst>
                  <a:ext uri="{FF2B5EF4-FFF2-40B4-BE49-F238E27FC236}">
                    <a16:creationId xmlns:a16="http://schemas.microsoft.com/office/drawing/2014/main" id="{AF3831EF-80EC-4F8F-9A9B-FFB2F6AF575E}"/>
                  </a:ext>
                </a:extLst>
              </p:cNvPr>
              <p:cNvSpPr txBox="1"/>
              <p:nvPr/>
            </p:nvSpPr>
            <p:spPr>
              <a:xfrm>
                <a:off x="2112661" y="5086805"/>
                <a:ext cx="541655" cy="269240"/>
              </a:xfrm>
              <a:prstGeom prst="rect">
                <a:avLst/>
              </a:prstGeom>
            </p:spPr>
            <p:txBody>
              <a:bodyPr vert="horz" wrap="square" lIns="0" tIns="12065" rIns="0" bIns="0" rtlCol="0">
                <a:spAutoFit/>
              </a:bodyPr>
              <a:lstStyle/>
              <a:p>
                <a:pPr marL="12700">
                  <a:lnSpc>
                    <a:spcPct val="100000"/>
                  </a:lnSpc>
                  <a:spcBef>
                    <a:spcPts val="95"/>
                  </a:spcBef>
                </a:pPr>
                <a:r>
                  <a:rPr sz="1600" b="1" spc="-10" dirty="0">
                    <a:latin typeface="Calibri"/>
                    <a:cs typeface="Calibri"/>
                  </a:rPr>
                  <a:t>n=</a:t>
                </a:r>
                <a:r>
                  <a:rPr sz="1600" b="1" spc="-15" dirty="0">
                    <a:latin typeface="Calibri"/>
                    <a:cs typeface="Calibri"/>
                  </a:rPr>
                  <a:t>8</a:t>
                </a:r>
                <a:r>
                  <a:rPr sz="1600" b="1" spc="-10" dirty="0">
                    <a:latin typeface="Calibri"/>
                    <a:cs typeface="Calibri"/>
                  </a:rPr>
                  <a:t>3</a:t>
                </a:r>
                <a:r>
                  <a:rPr sz="1600" b="1" spc="-5" dirty="0">
                    <a:latin typeface="Calibri"/>
                    <a:cs typeface="Calibri"/>
                  </a:rPr>
                  <a:t>4</a:t>
                </a:r>
                <a:endParaRPr sz="1600">
                  <a:latin typeface="Calibri"/>
                  <a:cs typeface="Calibri"/>
                </a:endParaRPr>
              </a:p>
            </p:txBody>
          </p:sp>
          <p:sp>
            <p:nvSpPr>
              <p:cNvPr id="34" name="object 6">
                <a:extLst>
                  <a:ext uri="{FF2B5EF4-FFF2-40B4-BE49-F238E27FC236}">
                    <a16:creationId xmlns:a16="http://schemas.microsoft.com/office/drawing/2014/main" id="{48956FA7-5287-4243-8756-40AB8572F6B1}"/>
                  </a:ext>
                </a:extLst>
              </p:cNvPr>
              <p:cNvSpPr txBox="1"/>
              <p:nvPr/>
            </p:nvSpPr>
            <p:spPr>
              <a:xfrm>
                <a:off x="2787412" y="5101665"/>
                <a:ext cx="3615054" cy="459105"/>
              </a:xfrm>
              <a:prstGeom prst="rect">
                <a:avLst/>
              </a:prstGeom>
              <a:solidFill>
                <a:schemeClr val="bg1">
                  <a:lumMod val="75000"/>
                </a:schemeClr>
              </a:solidFill>
              <a:ln>
                <a:solidFill>
                  <a:schemeClr val="bg1">
                    <a:lumMod val="75000"/>
                  </a:schemeClr>
                </a:solidFill>
              </a:ln>
            </p:spPr>
            <p:txBody>
              <a:bodyPr vert="horz" wrap="square" lIns="0" tIns="94615" rIns="0" bIns="0" rtlCol="0">
                <a:spAutoFit/>
              </a:bodyPr>
              <a:lstStyle/>
              <a:p>
                <a:pPr marL="288925">
                  <a:lnSpc>
                    <a:spcPct val="100000"/>
                  </a:lnSpc>
                  <a:spcBef>
                    <a:spcPts val="745"/>
                  </a:spcBef>
                </a:pPr>
                <a:r>
                  <a:rPr sz="1600" b="1" u="heavy" spc="-10" dirty="0">
                    <a:solidFill>
                      <a:srgbClr val="FFFFFF"/>
                    </a:solidFill>
                    <a:uFill>
                      <a:solidFill>
                        <a:srgbClr val="FFFFFF"/>
                      </a:solidFill>
                    </a:uFill>
                    <a:latin typeface="Calibri"/>
                    <a:cs typeface="Calibri"/>
                  </a:rPr>
                  <a:t>Offer</a:t>
                </a:r>
                <a:r>
                  <a:rPr sz="1600" b="1" spc="-10" dirty="0">
                    <a:solidFill>
                      <a:srgbClr val="FFFFFF"/>
                    </a:solidFill>
                    <a:latin typeface="Calibri"/>
                    <a:cs typeface="Calibri"/>
                  </a:rPr>
                  <a:t> </a:t>
                </a:r>
                <a:r>
                  <a:rPr sz="1600" b="1" spc="-5" dirty="0">
                    <a:solidFill>
                      <a:srgbClr val="FFFFFF"/>
                    </a:solidFill>
                    <a:latin typeface="Calibri"/>
                    <a:cs typeface="Calibri"/>
                  </a:rPr>
                  <a:t>of Descovy (F/TAF </a:t>
                </a:r>
                <a:r>
                  <a:rPr sz="1600" b="1" spc="-10" dirty="0">
                    <a:solidFill>
                      <a:srgbClr val="FFFFFF"/>
                    </a:solidFill>
                    <a:latin typeface="Calibri"/>
                    <a:cs typeface="Calibri"/>
                  </a:rPr>
                  <a:t>200/</a:t>
                </a:r>
                <a:r>
                  <a:rPr sz="1600" b="1" u="heavy" spc="-10" dirty="0">
                    <a:solidFill>
                      <a:srgbClr val="FFFFFF"/>
                    </a:solidFill>
                    <a:uFill>
                      <a:solidFill>
                        <a:srgbClr val="FFFFFF"/>
                      </a:solidFill>
                    </a:uFill>
                    <a:latin typeface="Calibri"/>
                    <a:cs typeface="Calibri"/>
                  </a:rPr>
                  <a:t>25</a:t>
                </a:r>
                <a:r>
                  <a:rPr sz="1600" b="1" spc="135" dirty="0">
                    <a:solidFill>
                      <a:srgbClr val="FFFFFF"/>
                    </a:solidFill>
                    <a:latin typeface="Calibri"/>
                    <a:cs typeface="Calibri"/>
                  </a:rPr>
                  <a:t> </a:t>
                </a:r>
                <a:r>
                  <a:rPr sz="1600" b="1" spc="-10" dirty="0">
                    <a:solidFill>
                      <a:srgbClr val="FFFFFF"/>
                    </a:solidFill>
                    <a:latin typeface="Calibri"/>
                    <a:cs typeface="Calibri"/>
                  </a:rPr>
                  <a:t>mg)</a:t>
                </a:r>
                <a:endParaRPr sz="1600" dirty="0">
                  <a:latin typeface="Calibri"/>
                  <a:cs typeface="Calibri"/>
                </a:endParaRPr>
              </a:p>
            </p:txBody>
          </p:sp>
          <p:sp>
            <p:nvSpPr>
              <p:cNvPr id="35" name="object 7">
                <a:extLst>
                  <a:ext uri="{FF2B5EF4-FFF2-40B4-BE49-F238E27FC236}">
                    <a16:creationId xmlns:a16="http://schemas.microsoft.com/office/drawing/2014/main" id="{7356987F-EF49-4D98-A9CE-0E3ED95C777E}"/>
                  </a:ext>
                </a:extLst>
              </p:cNvPr>
              <p:cNvSpPr txBox="1"/>
              <p:nvPr/>
            </p:nvSpPr>
            <p:spPr>
              <a:xfrm>
                <a:off x="2787412" y="5709740"/>
                <a:ext cx="3615054" cy="459105"/>
              </a:xfrm>
              <a:prstGeom prst="rect">
                <a:avLst/>
              </a:prstGeom>
              <a:solidFill>
                <a:schemeClr val="accent2"/>
              </a:solidFill>
              <a:ln>
                <a:solidFill>
                  <a:schemeClr val="bg1">
                    <a:lumMod val="40000"/>
                    <a:lumOff val="60000"/>
                  </a:schemeClr>
                </a:solidFill>
              </a:ln>
            </p:spPr>
            <p:txBody>
              <a:bodyPr vert="horz" wrap="square" lIns="0" tIns="95250" rIns="0" bIns="0" rtlCol="0">
                <a:spAutoFit/>
              </a:bodyPr>
              <a:lstStyle/>
              <a:p>
                <a:pPr marL="240029">
                  <a:lnSpc>
                    <a:spcPct val="100000"/>
                  </a:lnSpc>
                  <a:spcBef>
                    <a:spcPts val="750"/>
                  </a:spcBef>
                </a:pPr>
                <a:r>
                  <a:rPr sz="1600" b="1" u="heavy" spc="-10" dirty="0">
                    <a:solidFill>
                      <a:srgbClr val="FFFFFF"/>
                    </a:solidFill>
                    <a:uFill>
                      <a:solidFill>
                        <a:srgbClr val="FFFFFF"/>
                      </a:solidFill>
                    </a:uFill>
                    <a:latin typeface="Calibri"/>
                    <a:cs typeface="Calibri"/>
                  </a:rPr>
                  <a:t>Offer</a:t>
                </a:r>
                <a:r>
                  <a:rPr sz="1600" b="1" spc="-10" dirty="0">
                    <a:solidFill>
                      <a:srgbClr val="FFFFFF"/>
                    </a:solidFill>
                    <a:latin typeface="Calibri"/>
                    <a:cs typeface="Calibri"/>
                  </a:rPr>
                  <a:t> </a:t>
                </a:r>
                <a:r>
                  <a:rPr sz="1600" b="1" spc="-5" dirty="0">
                    <a:solidFill>
                      <a:srgbClr val="FFFFFF"/>
                    </a:solidFill>
                    <a:latin typeface="Calibri"/>
                    <a:cs typeface="Calibri"/>
                  </a:rPr>
                  <a:t>of </a:t>
                </a:r>
                <a:r>
                  <a:rPr sz="1600" b="1" spc="-10" dirty="0">
                    <a:solidFill>
                      <a:srgbClr val="FFFFFF"/>
                    </a:solidFill>
                    <a:latin typeface="Calibri"/>
                    <a:cs typeface="Calibri"/>
                  </a:rPr>
                  <a:t>Truvada </a:t>
                </a:r>
                <a:r>
                  <a:rPr sz="1600" b="1" spc="-5" dirty="0">
                    <a:solidFill>
                      <a:srgbClr val="FFFFFF"/>
                    </a:solidFill>
                    <a:latin typeface="Calibri"/>
                    <a:cs typeface="Calibri"/>
                  </a:rPr>
                  <a:t>(F/TDF </a:t>
                </a:r>
                <a:r>
                  <a:rPr sz="1600" b="1" spc="-10" dirty="0">
                    <a:solidFill>
                      <a:srgbClr val="FFFFFF"/>
                    </a:solidFill>
                    <a:latin typeface="Calibri"/>
                    <a:cs typeface="Calibri"/>
                  </a:rPr>
                  <a:t>200/</a:t>
                </a:r>
                <a:r>
                  <a:rPr sz="1600" b="1" u="heavy" spc="-10" dirty="0">
                    <a:solidFill>
                      <a:srgbClr val="FFFFFF"/>
                    </a:solidFill>
                    <a:uFill>
                      <a:solidFill>
                        <a:srgbClr val="FFFFFF"/>
                      </a:solidFill>
                    </a:uFill>
                    <a:latin typeface="Calibri"/>
                    <a:cs typeface="Calibri"/>
                  </a:rPr>
                  <a:t>300</a:t>
                </a:r>
                <a:r>
                  <a:rPr sz="1600" b="1" spc="170" dirty="0">
                    <a:solidFill>
                      <a:srgbClr val="FFFFFF"/>
                    </a:solidFill>
                    <a:latin typeface="Calibri"/>
                    <a:cs typeface="Calibri"/>
                  </a:rPr>
                  <a:t> </a:t>
                </a:r>
                <a:r>
                  <a:rPr sz="1600" b="1" spc="-10" dirty="0">
                    <a:solidFill>
                      <a:srgbClr val="FFFFFF"/>
                    </a:solidFill>
                    <a:latin typeface="Calibri"/>
                    <a:cs typeface="Calibri"/>
                  </a:rPr>
                  <a:t>mg)</a:t>
                </a:r>
                <a:endParaRPr sz="1600" dirty="0">
                  <a:latin typeface="Calibri"/>
                  <a:cs typeface="Calibri"/>
                </a:endParaRPr>
              </a:p>
            </p:txBody>
          </p:sp>
          <p:sp>
            <p:nvSpPr>
              <p:cNvPr id="40" name="object 12">
                <a:extLst>
                  <a:ext uri="{FF2B5EF4-FFF2-40B4-BE49-F238E27FC236}">
                    <a16:creationId xmlns:a16="http://schemas.microsoft.com/office/drawing/2014/main" id="{D54832FC-98C9-4E7E-BC07-4B823C195929}"/>
                  </a:ext>
                </a:extLst>
              </p:cNvPr>
              <p:cNvSpPr txBox="1"/>
              <p:nvPr/>
            </p:nvSpPr>
            <p:spPr>
              <a:xfrm>
                <a:off x="6751335" y="5191581"/>
                <a:ext cx="1135380" cy="909955"/>
              </a:xfrm>
              <a:prstGeom prst="rect">
                <a:avLst/>
              </a:prstGeom>
              <a:solidFill>
                <a:srgbClr val="5EB91F"/>
              </a:solidFill>
            </p:spPr>
            <p:txBody>
              <a:bodyPr vert="horz" wrap="square" lIns="0" tIns="77470" rIns="0" bIns="0" rtlCol="0">
                <a:spAutoFit/>
              </a:bodyPr>
              <a:lstStyle/>
              <a:p>
                <a:pPr marL="1270" algn="ctr">
                  <a:lnSpc>
                    <a:spcPct val="100000"/>
                  </a:lnSpc>
                  <a:spcBef>
                    <a:spcPts val="610"/>
                  </a:spcBef>
                </a:pPr>
                <a:r>
                  <a:rPr sz="1600" b="1" spc="-10" dirty="0">
                    <a:solidFill>
                      <a:srgbClr val="FFFFFF"/>
                    </a:solidFill>
                    <a:latin typeface="Calibri"/>
                    <a:cs typeface="Calibri"/>
                  </a:rPr>
                  <a:t>PrEP</a:t>
                </a:r>
                <a:endParaRPr sz="1600">
                  <a:latin typeface="Calibri"/>
                  <a:cs typeface="Calibri"/>
                </a:endParaRPr>
              </a:p>
              <a:p>
                <a:pPr marL="234315" marR="226060" algn="ctr">
                  <a:lnSpc>
                    <a:spcPct val="100000"/>
                  </a:lnSpc>
                </a:pPr>
                <a:r>
                  <a:rPr sz="1600" b="1" spc="-5" dirty="0">
                    <a:solidFill>
                      <a:srgbClr val="FFFFFF"/>
                    </a:solidFill>
                    <a:latin typeface="Calibri"/>
                    <a:cs typeface="Calibri"/>
                  </a:rPr>
                  <a:t>sourced  locally</a:t>
                </a:r>
                <a:endParaRPr sz="1600">
                  <a:latin typeface="Calibri"/>
                  <a:cs typeface="Calibri"/>
                </a:endParaRPr>
              </a:p>
            </p:txBody>
          </p:sp>
          <p:sp>
            <p:nvSpPr>
              <p:cNvPr id="41" name="object 13">
                <a:extLst>
                  <a:ext uri="{FF2B5EF4-FFF2-40B4-BE49-F238E27FC236}">
                    <a16:creationId xmlns:a16="http://schemas.microsoft.com/office/drawing/2014/main" id="{863588C9-EB26-4118-AFE2-2F14ECE4F0C4}"/>
                  </a:ext>
                </a:extLst>
              </p:cNvPr>
              <p:cNvSpPr/>
              <p:nvPr/>
            </p:nvSpPr>
            <p:spPr>
              <a:xfrm>
                <a:off x="6390147" y="5324169"/>
                <a:ext cx="335280" cy="637540"/>
              </a:xfrm>
              <a:custGeom>
                <a:avLst/>
                <a:gdLst/>
                <a:ahLst/>
                <a:cxnLst/>
                <a:rect l="l" t="t" r="r" b="b"/>
                <a:pathLst>
                  <a:path w="335279" h="637539">
                    <a:moveTo>
                      <a:pt x="0" y="637032"/>
                    </a:moveTo>
                    <a:lnTo>
                      <a:pt x="65252" y="637032"/>
                    </a:lnTo>
                    <a:lnTo>
                      <a:pt x="118538" y="637032"/>
                    </a:lnTo>
                    <a:lnTo>
                      <a:pt x="154465" y="637032"/>
                    </a:lnTo>
                    <a:lnTo>
                      <a:pt x="167640" y="637032"/>
                    </a:lnTo>
                    <a:lnTo>
                      <a:pt x="167640" y="318516"/>
                    </a:lnTo>
                    <a:lnTo>
                      <a:pt x="180814" y="318516"/>
                    </a:lnTo>
                    <a:lnTo>
                      <a:pt x="216741" y="318516"/>
                    </a:lnTo>
                    <a:lnTo>
                      <a:pt x="270027" y="318516"/>
                    </a:lnTo>
                    <a:lnTo>
                      <a:pt x="335280" y="318516"/>
                    </a:lnTo>
                    <a:lnTo>
                      <a:pt x="270027" y="318516"/>
                    </a:lnTo>
                    <a:lnTo>
                      <a:pt x="216741" y="318516"/>
                    </a:lnTo>
                    <a:lnTo>
                      <a:pt x="180814" y="318516"/>
                    </a:lnTo>
                    <a:lnTo>
                      <a:pt x="167640" y="318516"/>
                    </a:lnTo>
                    <a:lnTo>
                      <a:pt x="167640" y="0"/>
                    </a:lnTo>
                    <a:lnTo>
                      <a:pt x="154465" y="0"/>
                    </a:lnTo>
                    <a:lnTo>
                      <a:pt x="118538" y="0"/>
                    </a:lnTo>
                    <a:lnTo>
                      <a:pt x="65252" y="0"/>
                    </a:lnTo>
                    <a:lnTo>
                      <a:pt x="0" y="0"/>
                    </a:lnTo>
                  </a:path>
                </a:pathLst>
              </a:custGeom>
              <a:ln w="6096">
                <a:solidFill>
                  <a:srgbClr val="000000"/>
                </a:solidFill>
              </a:ln>
            </p:spPr>
            <p:txBody>
              <a:bodyPr wrap="square" lIns="0" tIns="0" rIns="0" bIns="0" rtlCol="0"/>
              <a:lstStyle/>
              <a:p>
                <a:endParaRPr/>
              </a:p>
            </p:txBody>
          </p:sp>
          <p:sp>
            <p:nvSpPr>
              <p:cNvPr id="42" name="object 15">
                <a:extLst>
                  <a:ext uri="{FF2B5EF4-FFF2-40B4-BE49-F238E27FC236}">
                    <a16:creationId xmlns:a16="http://schemas.microsoft.com/office/drawing/2014/main" id="{0F7C01C8-B882-435E-8F2A-615228182FBE}"/>
                  </a:ext>
                </a:extLst>
              </p:cNvPr>
              <p:cNvSpPr/>
              <p:nvPr/>
            </p:nvSpPr>
            <p:spPr>
              <a:xfrm>
                <a:off x="1684036" y="5647256"/>
                <a:ext cx="205104" cy="0"/>
              </a:xfrm>
              <a:custGeom>
                <a:avLst/>
                <a:gdLst/>
                <a:ahLst/>
                <a:cxnLst/>
                <a:rect l="l" t="t" r="r" b="b"/>
                <a:pathLst>
                  <a:path w="205105">
                    <a:moveTo>
                      <a:pt x="0" y="0"/>
                    </a:moveTo>
                    <a:lnTo>
                      <a:pt x="205104" y="0"/>
                    </a:lnTo>
                  </a:path>
                </a:pathLst>
              </a:custGeom>
              <a:ln w="6096">
                <a:solidFill>
                  <a:srgbClr val="000000"/>
                </a:solidFill>
              </a:ln>
            </p:spPr>
            <p:txBody>
              <a:bodyPr wrap="square" lIns="0" tIns="0" rIns="0" bIns="0" rtlCol="0"/>
              <a:lstStyle/>
              <a:p>
                <a:endParaRPr/>
              </a:p>
            </p:txBody>
          </p:sp>
          <p:sp>
            <p:nvSpPr>
              <p:cNvPr id="69" name="TextBox 68">
                <a:extLst>
                  <a:ext uri="{FF2B5EF4-FFF2-40B4-BE49-F238E27FC236}">
                    <a16:creationId xmlns:a16="http://schemas.microsoft.com/office/drawing/2014/main" id="{CE572BE3-AB8F-4C6D-89E0-1F2129D4EFBA}"/>
                  </a:ext>
                </a:extLst>
              </p:cNvPr>
              <p:cNvSpPr txBox="1"/>
              <p:nvPr/>
            </p:nvSpPr>
            <p:spPr>
              <a:xfrm>
                <a:off x="827485" y="5227440"/>
                <a:ext cx="856615" cy="830997"/>
              </a:xfrm>
              <a:prstGeom prst="rect">
                <a:avLst/>
              </a:prstGeom>
              <a:solidFill>
                <a:schemeClr val="bg1"/>
              </a:solidFill>
            </p:spPr>
            <p:txBody>
              <a:bodyPr wrap="square" rtlCol="0">
                <a:spAutoFit/>
              </a:bodyPr>
              <a:lstStyle/>
              <a:p>
                <a:r>
                  <a:rPr lang="en-US" dirty="0">
                    <a:solidFill>
                      <a:schemeClr val="accent5"/>
                    </a:solidFill>
                    <a:latin typeface="Calibri" panose="020F0502020204030204" pitchFamily="34" charset="0"/>
                    <a:cs typeface="Calibri" panose="020F0502020204030204" pitchFamily="34" charset="0"/>
                  </a:rPr>
                  <a:t>PrEP part</a:t>
                </a:r>
              </a:p>
            </p:txBody>
          </p:sp>
        </p:grpSp>
      </p:grpSp>
    </p:spTree>
    <p:extLst>
      <p:ext uri="{BB962C8B-B14F-4D97-AF65-F5344CB8AC3E}">
        <p14:creationId xmlns:p14="http://schemas.microsoft.com/office/powerpoint/2010/main" val="114021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ee the source image">
            <a:extLst>
              <a:ext uri="{FF2B5EF4-FFF2-40B4-BE49-F238E27FC236}">
                <a16:creationId xmlns:a16="http://schemas.microsoft.com/office/drawing/2014/main" id="{EA4CAF39-C04C-494A-8455-28BA6529EA1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9618" b="22985"/>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C0505B6-64C3-4A2F-90D8-F53D005EBD12}"/>
              </a:ext>
            </a:extLst>
          </p:cNvPr>
          <p:cNvSpPr txBox="1"/>
          <p:nvPr/>
        </p:nvSpPr>
        <p:spPr>
          <a:xfrm>
            <a:off x="3097078" y="3196986"/>
            <a:ext cx="6400800" cy="769441"/>
          </a:xfrm>
          <a:prstGeom prst="rect">
            <a:avLst/>
          </a:prstGeom>
          <a:solidFill>
            <a:schemeClr val="tx1"/>
          </a:solidFill>
        </p:spPr>
        <p:txBody>
          <a:bodyPr wrap="square" rtlCol="0" anchor="ctr">
            <a:spAutoFit/>
          </a:bodyPr>
          <a:lstStyle/>
          <a:p>
            <a:pPr algn="ctr"/>
            <a:r>
              <a:rPr lang="en-US" sz="4400" dirty="0">
                <a:solidFill>
                  <a:schemeClr val="bg1"/>
                </a:solidFill>
                <a:latin typeface="Tahoma" panose="020B0604030504040204" pitchFamily="34" charset="0"/>
                <a:ea typeface="Tahoma" panose="020B0604030504040204" pitchFamily="34" charset="0"/>
                <a:cs typeface="Tahoma" panose="020B0604030504040204" pitchFamily="34" charset="0"/>
              </a:rPr>
              <a:t>The Prevention Mosaic</a:t>
            </a:r>
          </a:p>
        </p:txBody>
      </p:sp>
      <p:sp>
        <p:nvSpPr>
          <p:cNvPr id="5" name="Title 4">
            <a:extLst>
              <a:ext uri="{FF2B5EF4-FFF2-40B4-BE49-F238E27FC236}">
                <a16:creationId xmlns:a16="http://schemas.microsoft.com/office/drawing/2014/main" id="{C4398722-A0F8-4D39-ACE0-BA4434B2D93B}"/>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13514359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ee the source image">
            <a:extLst>
              <a:ext uri="{FF2B5EF4-FFF2-40B4-BE49-F238E27FC236}">
                <a16:creationId xmlns:a16="http://schemas.microsoft.com/office/drawing/2014/main" id="{EA4CAF39-C04C-494A-8455-28BA6529EA1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479" r="1" b="18847"/>
          <a:stretch/>
        </p:blipFill>
        <p:spPr bwMode="auto">
          <a:xfrm>
            <a:off x="-30994" y="10"/>
            <a:ext cx="10655455" cy="685799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2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2"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F965226E-5474-4462-B13D-277DC5A515F7}"/>
              </a:ext>
            </a:extLst>
          </p:cNvPr>
          <p:cNvSpPr txBox="1">
            <a:spLocks/>
          </p:cNvSpPr>
          <p:nvPr/>
        </p:nvSpPr>
        <p:spPr>
          <a:xfrm>
            <a:off x="8741802" y="6375866"/>
            <a:ext cx="2270503" cy="457200"/>
          </a:xfrm>
          <a:prstGeom prst="rect">
            <a:avLst/>
          </a:prstGeom>
          <a:solidFill>
            <a:schemeClr val="tx1"/>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latin typeface="Algerian" panose="04020705040A02060702" pitchFamily="82" charset="0"/>
              </a:rPr>
              <a:t>Condoms</a:t>
            </a:r>
          </a:p>
        </p:txBody>
      </p:sp>
      <p:sp>
        <p:nvSpPr>
          <p:cNvPr id="6" name="Title 1">
            <a:extLst>
              <a:ext uri="{FF2B5EF4-FFF2-40B4-BE49-F238E27FC236}">
                <a16:creationId xmlns:a16="http://schemas.microsoft.com/office/drawing/2014/main" id="{524462BD-F6BB-4F4B-B82B-A20BF0D71969}"/>
              </a:ext>
            </a:extLst>
          </p:cNvPr>
          <p:cNvSpPr txBox="1">
            <a:spLocks/>
          </p:cNvSpPr>
          <p:nvPr/>
        </p:nvSpPr>
        <p:spPr>
          <a:xfrm>
            <a:off x="1961826" y="1104939"/>
            <a:ext cx="2270503" cy="457200"/>
          </a:xfrm>
          <a:prstGeom prst="rect">
            <a:avLst/>
          </a:prstGeom>
          <a:solidFill>
            <a:schemeClr val="tx1"/>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latin typeface="Algerian" panose="04020705040A02060702" pitchFamily="82" charset="0"/>
              </a:rPr>
              <a:t>Oral </a:t>
            </a:r>
            <a:r>
              <a:rPr lang="en-US" sz="2800" dirty="0" err="1">
                <a:solidFill>
                  <a:schemeClr val="bg1"/>
                </a:solidFill>
                <a:latin typeface="Algerian" panose="04020705040A02060702" pitchFamily="82" charset="0"/>
              </a:rPr>
              <a:t>PrEP</a:t>
            </a:r>
            <a:endParaRPr lang="en-US" sz="2800" dirty="0">
              <a:solidFill>
                <a:schemeClr val="bg1"/>
              </a:solidFill>
              <a:latin typeface="Algerian" panose="04020705040A02060702" pitchFamily="82" charset="0"/>
            </a:endParaRPr>
          </a:p>
        </p:txBody>
      </p:sp>
      <p:sp>
        <p:nvSpPr>
          <p:cNvPr id="7" name="Title 1">
            <a:extLst>
              <a:ext uri="{FF2B5EF4-FFF2-40B4-BE49-F238E27FC236}">
                <a16:creationId xmlns:a16="http://schemas.microsoft.com/office/drawing/2014/main" id="{1FACC0DD-530D-401A-BCB4-72A67AD59AC1}"/>
              </a:ext>
            </a:extLst>
          </p:cNvPr>
          <p:cNvSpPr txBox="1">
            <a:spLocks/>
          </p:cNvSpPr>
          <p:nvPr/>
        </p:nvSpPr>
        <p:spPr>
          <a:xfrm>
            <a:off x="8531283" y="5144074"/>
            <a:ext cx="2691540" cy="457200"/>
          </a:xfrm>
          <a:prstGeom prst="rect">
            <a:avLst/>
          </a:prstGeom>
          <a:solidFill>
            <a:schemeClr val="tx1"/>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err="1">
                <a:solidFill>
                  <a:schemeClr val="bg1"/>
                </a:solidFill>
                <a:latin typeface="Algerian" panose="04020705040A02060702" pitchFamily="82" charset="0"/>
              </a:rPr>
              <a:t>AbstinEnce</a:t>
            </a:r>
            <a:endParaRPr lang="en-US" sz="2800" dirty="0">
              <a:solidFill>
                <a:schemeClr val="bg1"/>
              </a:solidFill>
              <a:latin typeface="Algerian" panose="04020705040A02060702" pitchFamily="82" charset="0"/>
            </a:endParaRPr>
          </a:p>
        </p:txBody>
      </p:sp>
      <p:sp>
        <p:nvSpPr>
          <p:cNvPr id="2" name="TextBox 1">
            <a:extLst>
              <a:ext uri="{FF2B5EF4-FFF2-40B4-BE49-F238E27FC236}">
                <a16:creationId xmlns:a16="http://schemas.microsoft.com/office/drawing/2014/main" id="{36173E3A-7F55-4B08-9634-F497BA8F7BAF}"/>
              </a:ext>
            </a:extLst>
          </p:cNvPr>
          <p:cNvSpPr txBox="1"/>
          <p:nvPr/>
        </p:nvSpPr>
        <p:spPr>
          <a:xfrm>
            <a:off x="3097078" y="3196986"/>
            <a:ext cx="6400800" cy="769441"/>
          </a:xfrm>
          <a:prstGeom prst="rect">
            <a:avLst/>
          </a:prstGeom>
          <a:solidFill>
            <a:schemeClr val="tx1"/>
          </a:solidFill>
        </p:spPr>
        <p:txBody>
          <a:bodyPr wrap="square" rtlCol="0" anchor="ctr">
            <a:spAutoFit/>
          </a:bodyPr>
          <a:lstStyle/>
          <a:p>
            <a:pPr algn="ctr"/>
            <a:r>
              <a:rPr lang="en-US" sz="4400" dirty="0">
                <a:solidFill>
                  <a:schemeClr val="bg1"/>
                </a:solidFill>
                <a:latin typeface="Tahoma" panose="020B0604030504040204" pitchFamily="34" charset="0"/>
                <a:ea typeface="Tahoma" panose="020B0604030504040204" pitchFamily="34" charset="0"/>
                <a:cs typeface="Tahoma" panose="020B0604030504040204" pitchFamily="34" charset="0"/>
              </a:rPr>
              <a:t>The Prevention Mosaic</a:t>
            </a:r>
          </a:p>
        </p:txBody>
      </p:sp>
      <p:sp>
        <p:nvSpPr>
          <p:cNvPr id="8" name="Title 1">
            <a:extLst>
              <a:ext uri="{FF2B5EF4-FFF2-40B4-BE49-F238E27FC236}">
                <a16:creationId xmlns:a16="http://schemas.microsoft.com/office/drawing/2014/main" id="{970AC30C-E74A-4765-AD2B-E7C5A490F634}"/>
              </a:ext>
            </a:extLst>
          </p:cNvPr>
          <p:cNvSpPr txBox="1">
            <a:spLocks/>
          </p:cNvSpPr>
          <p:nvPr/>
        </p:nvSpPr>
        <p:spPr>
          <a:xfrm>
            <a:off x="8741802" y="2581090"/>
            <a:ext cx="2270503" cy="457200"/>
          </a:xfrm>
          <a:prstGeom prst="rect">
            <a:avLst/>
          </a:prstGeom>
          <a:solidFill>
            <a:schemeClr val="tx1"/>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latin typeface="Algerian" panose="04020705040A02060702" pitchFamily="82" charset="0"/>
              </a:rPr>
              <a:t>Ring</a:t>
            </a:r>
          </a:p>
        </p:txBody>
      </p:sp>
      <p:sp>
        <p:nvSpPr>
          <p:cNvPr id="9" name="Title 1">
            <a:extLst>
              <a:ext uri="{FF2B5EF4-FFF2-40B4-BE49-F238E27FC236}">
                <a16:creationId xmlns:a16="http://schemas.microsoft.com/office/drawing/2014/main" id="{ECEDA278-02EF-4C3A-8262-EB5041871442}"/>
              </a:ext>
            </a:extLst>
          </p:cNvPr>
          <p:cNvSpPr txBox="1">
            <a:spLocks/>
          </p:cNvSpPr>
          <p:nvPr/>
        </p:nvSpPr>
        <p:spPr>
          <a:xfrm>
            <a:off x="1961826" y="4876953"/>
            <a:ext cx="3726052" cy="457200"/>
          </a:xfrm>
          <a:prstGeom prst="rect">
            <a:avLst/>
          </a:prstGeom>
          <a:solidFill>
            <a:schemeClr val="tx1"/>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rgbClr val="FFC000"/>
                </a:solidFill>
                <a:latin typeface="Algerian" panose="04020705040A02060702" pitchFamily="82" charset="0"/>
              </a:rPr>
              <a:t>Still unprotected</a:t>
            </a:r>
          </a:p>
        </p:txBody>
      </p:sp>
      <p:sp>
        <p:nvSpPr>
          <p:cNvPr id="10" name="Title 1">
            <a:extLst>
              <a:ext uri="{FF2B5EF4-FFF2-40B4-BE49-F238E27FC236}">
                <a16:creationId xmlns:a16="http://schemas.microsoft.com/office/drawing/2014/main" id="{0997D394-A82F-4EF3-951A-3FAB56519CE4}"/>
              </a:ext>
            </a:extLst>
          </p:cNvPr>
          <p:cNvSpPr txBox="1">
            <a:spLocks/>
          </p:cNvSpPr>
          <p:nvPr/>
        </p:nvSpPr>
        <p:spPr>
          <a:xfrm>
            <a:off x="6471299" y="1441964"/>
            <a:ext cx="2270503" cy="457200"/>
          </a:xfrm>
          <a:prstGeom prst="rect">
            <a:avLst/>
          </a:prstGeom>
          <a:solidFill>
            <a:schemeClr val="tx1"/>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latin typeface="Algerian" panose="04020705040A02060702" pitchFamily="82" charset="0"/>
              </a:rPr>
              <a:t>U=U</a:t>
            </a:r>
          </a:p>
        </p:txBody>
      </p:sp>
    </p:spTree>
    <p:extLst>
      <p:ext uri="{BB962C8B-B14F-4D97-AF65-F5344CB8AC3E}">
        <p14:creationId xmlns:p14="http://schemas.microsoft.com/office/powerpoint/2010/main" val="2361028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4059F158-8320-465F-82B7-858090938ABD}"/>
              </a:ext>
            </a:extLst>
          </p:cNvPr>
          <p:cNvSpPr/>
          <p:nvPr/>
        </p:nvSpPr>
        <p:spPr>
          <a:xfrm>
            <a:off x="3474720" y="1052391"/>
            <a:ext cx="4433873" cy="2397547"/>
          </a:xfrm>
          <a:prstGeom prst="round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7391824C-3A0D-4E76-977B-190EBAB96F80}"/>
              </a:ext>
            </a:extLst>
          </p:cNvPr>
          <p:cNvSpPr>
            <a:spLocks noGrp="1"/>
          </p:cNvSpPr>
          <p:nvPr>
            <p:ph type="title"/>
          </p:nvPr>
        </p:nvSpPr>
        <p:spPr/>
        <p:txBody>
          <a:bodyPr>
            <a:noAutofit/>
          </a:bodyPr>
          <a:lstStyle/>
          <a:p>
            <a:pPr algn="l"/>
            <a:r>
              <a:rPr lang="en-US" sz="4400" b="1" dirty="0">
                <a:solidFill>
                  <a:schemeClr val="tx1"/>
                </a:solidFill>
              </a:rPr>
              <a:t>Potential approach: PrEP run in</a:t>
            </a:r>
          </a:p>
        </p:txBody>
      </p:sp>
      <p:sp>
        <p:nvSpPr>
          <p:cNvPr id="18" name="Text Placeholder 17">
            <a:extLst>
              <a:ext uri="{FF2B5EF4-FFF2-40B4-BE49-F238E27FC236}">
                <a16:creationId xmlns:a16="http://schemas.microsoft.com/office/drawing/2014/main" id="{612C23F3-3F40-4683-8F0E-92E9EC77E7B7}"/>
              </a:ext>
            </a:extLst>
          </p:cNvPr>
          <p:cNvSpPr>
            <a:spLocks noGrp="1"/>
          </p:cNvSpPr>
          <p:nvPr>
            <p:ph type="body" sz="quarter" idx="12"/>
          </p:nvPr>
        </p:nvSpPr>
        <p:spPr/>
        <p:txBody>
          <a:bodyPr/>
          <a:lstStyle/>
          <a:p>
            <a:endParaRPr lang="en-US" dirty="0"/>
          </a:p>
        </p:txBody>
      </p:sp>
      <p:grpSp>
        <p:nvGrpSpPr>
          <p:cNvPr id="9" name="Group 8">
            <a:extLst>
              <a:ext uri="{FF2B5EF4-FFF2-40B4-BE49-F238E27FC236}">
                <a16:creationId xmlns:a16="http://schemas.microsoft.com/office/drawing/2014/main" id="{E50177DA-6B65-402B-BEAD-CF7EA7445C89}"/>
              </a:ext>
            </a:extLst>
          </p:cNvPr>
          <p:cNvGrpSpPr/>
          <p:nvPr/>
        </p:nvGrpSpPr>
        <p:grpSpPr>
          <a:xfrm>
            <a:off x="1444879" y="4713458"/>
            <a:ext cx="4574105" cy="1902185"/>
            <a:chOff x="1444879" y="4498615"/>
            <a:chExt cx="4574105" cy="1902185"/>
          </a:xfrm>
        </p:grpSpPr>
        <p:sp>
          <p:nvSpPr>
            <p:cNvPr id="130" name="Rectangle: Rounded Corners 129">
              <a:extLst>
                <a:ext uri="{FF2B5EF4-FFF2-40B4-BE49-F238E27FC236}">
                  <a16:creationId xmlns:a16="http://schemas.microsoft.com/office/drawing/2014/main" id="{937F4395-CE97-4D24-B776-4D3C7A3E357F}"/>
                </a:ext>
              </a:extLst>
            </p:cNvPr>
            <p:cNvSpPr/>
            <p:nvPr/>
          </p:nvSpPr>
          <p:spPr>
            <a:xfrm>
              <a:off x="1444879" y="4929149"/>
              <a:ext cx="4574105" cy="1471651"/>
            </a:xfrm>
            <a:prstGeom prst="roundRect">
              <a:avLst/>
            </a:prstGeom>
            <a:solidFill>
              <a:schemeClr val="tx2">
                <a:lumMod val="20000"/>
                <a:lumOff val="80000"/>
              </a:schemeClr>
            </a:solidFill>
            <a:ln>
              <a:noFill/>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Calibri"/>
                  <a:ea typeface="+mn-ea"/>
                  <a:cs typeface="+mn-cs"/>
                </a:rPr>
                <a:t>PrEP</a:t>
              </a:r>
              <a:r>
                <a:rPr kumimoji="0" lang="en-US" sz="2800" b="0" i="0" u="none" strike="noStrike" kern="1200" cap="none" spc="0" normalizeH="0" baseline="0" noProof="0" dirty="0">
                  <a:ln>
                    <a:noFill/>
                  </a:ln>
                  <a:solidFill>
                    <a:prstClr val="black"/>
                  </a:solidFill>
                  <a:effectLst/>
                  <a:uLnTx/>
                  <a:uFillTx/>
                  <a:latin typeface="Calibri"/>
                  <a:ea typeface="+mn-ea"/>
                  <a:cs typeface="+mn-cs"/>
                </a:rPr>
                <a:t> access </a:t>
              </a:r>
            </a:p>
          </p:txBody>
        </p:sp>
        <p:sp>
          <p:nvSpPr>
            <p:cNvPr id="15" name="Rectangle 14">
              <a:extLst>
                <a:ext uri="{FF2B5EF4-FFF2-40B4-BE49-F238E27FC236}">
                  <a16:creationId xmlns:a16="http://schemas.microsoft.com/office/drawing/2014/main" id="{B8B5B644-EFD6-49E6-B603-6B173C50230C}"/>
                </a:ext>
              </a:extLst>
            </p:cNvPr>
            <p:cNvSpPr/>
            <p:nvPr/>
          </p:nvSpPr>
          <p:spPr>
            <a:xfrm>
              <a:off x="1668258" y="5186834"/>
              <a:ext cx="2030967" cy="754750"/>
            </a:xfrm>
            <a:prstGeom prst="rect">
              <a:avLst/>
            </a:prstGeom>
            <a:solidFill>
              <a:schemeClr val="tx2">
                <a:lumMod val="75000"/>
              </a:schemeClr>
            </a:solidFill>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EEECE1"/>
                  </a:solidFill>
                  <a:effectLst/>
                  <a:uLnTx/>
                  <a:uFillTx/>
                  <a:latin typeface="Calibri"/>
                  <a:ea typeface="+mn-ea"/>
                  <a:cs typeface="+mn-cs"/>
                </a:rPr>
                <a:t>Placebo</a:t>
              </a:r>
            </a:p>
          </p:txBody>
        </p:sp>
        <p:sp>
          <p:nvSpPr>
            <p:cNvPr id="16" name="Rectangle 15">
              <a:extLst>
                <a:ext uri="{FF2B5EF4-FFF2-40B4-BE49-F238E27FC236}">
                  <a16:creationId xmlns:a16="http://schemas.microsoft.com/office/drawing/2014/main" id="{FDED9442-4703-4485-9A0D-6B473B94AFF2}"/>
                </a:ext>
              </a:extLst>
            </p:cNvPr>
            <p:cNvSpPr/>
            <p:nvPr/>
          </p:nvSpPr>
          <p:spPr>
            <a:xfrm>
              <a:off x="4088390" y="5186834"/>
              <a:ext cx="1744756" cy="754750"/>
            </a:xfrm>
            <a:prstGeom prst="rect">
              <a:avLst/>
            </a:prstGeom>
            <a:solidFill>
              <a:srgbClr val="C00000"/>
            </a:solidFill>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a:ea typeface="+mn-ea"/>
                  <a:cs typeface="+mn-cs"/>
                </a:rPr>
                <a:t> </a:t>
              </a:r>
              <a:r>
                <a:rPr kumimoji="0" lang="en-US" sz="3200" b="0" i="0" u="none" strike="noStrike" kern="1200" cap="none" spc="0" normalizeH="0" baseline="0" noProof="0" dirty="0">
                  <a:ln>
                    <a:noFill/>
                  </a:ln>
                  <a:solidFill>
                    <a:prstClr val="white"/>
                  </a:solidFill>
                  <a:effectLst/>
                  <a:uLnTx/>
                  <a:uFillTx/>
                  <a:latin typeface="Calibri"/>
                  <a:ea typeface="+mn-ea"/>
                  <a:cs typeface="+mn-cs"/>
                </a:rPr>
                <a:t>EXP</a:t>
              </a:r>
            </a:p>
          </p:txBody>
        </p:sp>
        <p:cxnSp>
          <p:nvCxnSpPr>
            <p:cNvPr id="21" name="Straight Arrow Connector 20">
              <a:extLst>
                <a:ext uri="{FF2B5EF4-FFF2-40B4-BE49-F238E27FC236}">
                  <a16:creationId xmlns:a16="http://schemas.microsoft.com/office/drawing/2014/main" id="{36147BC9-71DD-4A2A-8CAD-95A7A2CC0F34}"/>
                </a:ext>
              </a:extLst>
            </p:cNvPr>
            <p:cNvCxnSpPr>
              <a:cxnSpLocks/>
              <a:stCxn id="14" idx="3"/>
              <a:endCxn id="15" idx="0"/>
            </p:cNvCxnSpPr>
            <p:nvPr/>
          </p:nvCxnSpPr>
          <p:spPr>
            <a:xfrm flipH="1">
              <a:off x="2683742" y="4498615"/>
              <a:ext cx="640265" cy="688219"/>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10303A4A-CAD6-46C5-92E1-7E5A04ABA33E}"/>
                </a:ext>
              </a:extLst>
            </p:cNvPr>
            <p:cNvCxnSpPr>
              <a:cxnSpLocks/>
              <a:stCxn id="14" idx="5"/>
              <a:endCxn id="16" idx="0"/>
            </p:cNvCxnSpPr>
            <p:nvPr/>
          </p:nvCxnSpPr>
          <p:spPr>
            <a:xfrm>
              <a:off x="4139860" y="4498615"/>
              <a:ext cx="820908" cy="688219"/>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grpSp>
      <p:grpSp>
        <p:nvGrpSpPr>
          <p:cNvPr id="5" name="Group 4">
            <a:extLst>
              <a:ext uri="{FF2B5EF4-FFF2-40B4-BE49-F238E27FC236}">
                <a16:creationId xmlns:a16="http://schemas.microsoft.com/office/drawing/2014/main" id="{61455A34-CC6C-4A9A-9B5A-DEDA0A124F2A}"/>
              </a:ext>
            </a:extLst>
          </p:cNvPr>
          <p:cNvGrpSpPr/>
          <p:nvPr/>
        </p:nvGrpSpPr>
        <p:grpSpPr>
          <a:xfrm>
            <a:off x="5676188" y="2927693"/>
            <a:ext cx="3587885" cy="1862470"/>
            <a:chOff x="5676188" y="2489986"/>
            <a:chExt cx="3587885" cy="1906034"/>
          </a:xfrm>
          <a:solidFill>
            <a:schemeClr val="accent3">
              <a:lumMod val="75000"/>
            </a:schemeClr>
          </a:solidFill>
        </p:grpSpPr>
        <p:cxnSp>
          <p:nvCxnSpPr>
            <p:cNvPr id="8" name="Straight Arrow Connector 7">
              <a:extLst>
                <a:ext uri="{FF2B5EF4-FFF2-40B4-BE49-F238E27FC236}">
                  <a16:creationId xmlns:a16="http://schemas.microsoft.com/office/drawing/2014/main" id="{04B93BCE-4E48-4BBA-ADEC-BF8CFAC0CC44}"/>
                </a:ext>
              </a:extLst>
            </p:cNvPr>
            <p:cNvCxnSpPr>
              <a:cxnSpLocks/>
              <a:stCxn id="4" idx="2"/>
              <a:endCxn id="12" idx="0"/>
            </p:cNvCxnSpPr>
            <p:nvPr/>
          </p:nvCxnSpPr>
          <p:spPr>
            <a:xfrm>
              <a:off x="5676188" y="2533549"/>
              <a:ext cx="1900588" cy="1107721"/>
            </a:xfrm>
            <a:prstGeom prst="straightConnector1">
              <a:avLst/>
            </a:prstGeom>
            <a:grpFill/>
            <a:ln w="12700">
              <a:tailEnd type="triangle"/>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BC3D3682-04F8-4449-85D9-3DE5F35C04B6}"/>
                </a:ext>
              </a:extLst>
            </p:cNvPr>
            <p:cNvSpPr/>
            <p:nvPr/>
          </p:nvSpPr>
          <p:spPr>
            <a:xfrm>
              <a:off x="5889479" y="3641270"/>
              <a:ext cx="3374594" cy="754750"/>
            </a:xfrm>
            <a:prstGeom prst="rect">
              <a:avLst/>
            </a:prstGeom>
            <a:grpFill/>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a:ea typeface="+mn-ea"/>
                  <a:cs typeface="+mn-cs"/>
                </a:rPr>
                <a:t>Continue </a:t>
              </a:r>
              <a:r>
                <a:rPr kumimoji="0" lang="en-US" sz="3200" b="0" i="0" u="none" strike="noStrike" kern="1200" cap="none" spc="0" normalizeH="0" baseline="0" noProof="0" dirty="0" err="1">
                  <a:ln>
                    <a:noFill/>
                  </a:ln>
                  <a:solidFill>
                    <a:prstClr val="black"/>
                  </a:solidFill>
                  <a:effectLst/>
                  <a:uLnTx/>
                  <a:uFillTx/>
                  <a:latin typeface="Calibri"/>
                  <a:ea typeface="+mn-ea"/>
                  <a:cs typeface="+mn-cs"/>
                </a:rPr>
                <a:t>PrEP</a:t>
              </a:r>
              <a:endParaRPr kumimoji="0" lang="en-US" sz="3200" b="0" i="0" u="none" strike="noStrike" kern="1200" cap="none" spc="0" normalizeH="0" baseline="0" noProof="0" dirty="0">
                <a:ln>
                  <a:noFill/>
                </a:ln>
                <a:solidFill>
                  <a:prstClr val="black"/>
                </a:solidFill>
                <a:effectLst/>
                <a:uLnTx/>
                <a:uFillTx/>
                <a:latin typeface="Calibri"/>
                <a:ea typeface="+mn-ea"/>
                <a:cs typeface="+mn-cs"/>
              </a:endParaRPr>
            </a:p>
          </p:txBody>
        </p:sp>
        <p:sp>
          <p:nvSpPr>
            <p:cNvPr id="45" name="TextBox 44">
              <a:extLst>
                <a:ext uri="{FF2B5EF4-FFF2-40B4-BE49-F238E27FC236}">
                  <a16:creationId xmlns:a16="http://schemas.microsoft.com/office/drawing/2014/main" id="{A87BBA9C-411B-4BFA-893A-501E215A8BA8}"/>
                </a:ext>
              </a:extLst>
            </p:cNvPr>
            <p:cNvSpPr txBox="1"/>
            <p:nvPr/>
          </p:nvSpPr>
          <p:spPr>
            <a:xfrm>
              <a:off x="6384280" y="2489986"/>
              <a:ext cx="1524313" cy="58477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Yes</a:t>
              </a:r>
            </a:p>
          </p:txBody>
        </p:sp>
      </p:grpSp>
      <p:grpSp>
        <p:nvGrpSpPr>
          <p:cNvPr id="7" name="Group 6">
            <a:extLst>
              <a:ext uri="{FF2B5EF4-FFF2-40B4-BE49-F238E27FC236}">
                <a16:creationId xmlns:a16="http://schemas.microsoft.com/office/drawing/2014/main" id="{0394D1BD-DEE4-4BAE-996D-F150668261C1}"/>
              </a:ext>
            </a:extLst>
          </p:cNvPr>
          <p:cNvGrpSpPr/>
          <p:nvPr/>
        </p:nvGrpSpPr>
        <p:grpSpPr>
          <a:xfrm>
            <a:off x="3155039" y="2971255"/>
            <a:ext cx="2521149" cy="1877585"/>
            <a:chOff x="3155039" y="2524368"/>
            <a:chExt cx="2521149" cy="2226174"/>
          </a:xfrm>
        </p:grpSpPr>
        <p:cxnSp>
          <p:nvCxnSpPr>
            <p:cNvPr id="6" name="Straight Arrow Connector 5">
              <a:extLst>
                <a:ext uri="{FF2B5EF4-FFF2-40B4-BE49-F238E27FC236}">
                  <a16:creationId xmlns:a16="http://schemas.microsoft.com/office/drawing/2014/main" id="{14F99796-DB9F-4C0E-AD29-50700427B269}"/>
                </a:ext>
              </a:extLst>
            </p:cNvPr>
            <p:cNvCxnSpPr>
              <a:cxnSpLocks/>
              <a:stCxn id="4" idx="2"/>
              <a:endCxn id="14" idx="0"/>
            </p:cNvCxnSpPr>
            <p:nvPr/>
          </p:nvCxnSpPr>
          <p:spPr>
            <a:xfrm flipH="1">
              <a:off x="3731934" y="2533549"/>
              <a:ext cx="1944254" cy="1120917"/>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sp>
          <p:nvSpPr>
            <p:cNvPr id="14" name="Oval 13">
              <a:extLst>
                <a:ext uri="{FF2B5EF4-FFF2-40B4-BE49-F238E27FC236}">
                  <a16:creationId xmlns:a16="http://schemas.microsoft.com/office/drawing/2014/main" id="{B5031932-8A0A-4227-822C-4271482A3BB5}"/>
                </a:ext>
              </a:extLst>
            </p:cNvPr>
            <p:cNvSpPr/>
            <p:nvPr/>
          </p:nvSpPr>
          <p:spPr>
            <a:xfrm>
              <a:off x="3155039" y="3654466"/>
              <a:ext cx="1153789" cy="1096076"/>
            </a:xfrm>
            <a:prstGeom prst="ellipse">
              <a:avLst/>
            </a:prstGeom>
            <a:effectLst>
              <a:innerShdw blurRad="114300">
                <a:prstClr val="black"/>
              </a:innerShdw>
            </a:effectLst>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R</a:t>
              </a:r>
              <a:endParaRPr kumimoji="0" lang="en-US" sz="3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endParaRPr>
            </a:p>
          </p:txBody>
        </p:sp>
        <p:sp>
          <p:nvSpPr>
            <p:cNvPr id="46" name="TextBox 45">
              <a:extLst>
                <a:ext uri="{FF2B5EF4-FFF2-40B4-BE49-F238E27FC236}">
                  <a16:creationId xmlns:a16="http://schemas.microsoft.com/office/drawing/2014/main" id="{B1371916-8146-46E2-88FF-F4F37901CFA9}"/>
                </a:ext>
              </a:extLst>
            </p:cNvPr>
            <p:cNvSpPr txBox="1"/>
            <p:nvPr/>
          </p:nvSpPr>
          <p:spPr>
            <a:xfrm>
              <a:off x="3961806" y="2524368"/>
              <a:ext cx="1524313" cy="58477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a:ea typeface="+mn-ea"/>
                  <a:cs typeface="+mn-cs"/>
                </a:rPr>
                <a:t> </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No</a:t>
              </a:r>
            </a:p>
          </p:txBody>
        </p:sp>
      </p:grpSp>
      <p:sp>
        <p:nvSpPr>
          <p:cNvPr id="69" name="Rectangle: Rounded Corners 68">
            <a:extLst>
              <a:ext uri="{FF2B5EF4-FFF2-40B4-BE49-F238E27FC236}">
                <a16:creationId xmlns:a16="http://schemas.microsoft.com/office/drawing/2014/main" id="{2E12A1EE-28B1-4D00-A34F-84A2914D9DEF}"/>
              </a:ext>
            </a:extLst>
          </p:cNvPr>
          <p:cNvSpPr/>
          <p:nvPr/>
        </p:nvSpPr>
        <p:spPr>
          <a:xfrm>
            <a:off x="3850670" y="1539139"/>
            <a:ext cx="3651031" cy="583386"/>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Calibri"/>
                <a:ea typeface="+mn-ea"/>
                <a:cs typeface="+mn-cs"/>
              </a:rPr>
              <a:t>PrEP</a:t>
            </a:r>
            <a:r>
              <a:rPr kumimoji="0" lang="en-US" sz="3200" b="0" i="0" u="none" strike="noStrike" kern="1200" cap="none" spc="0" normalizeH="0" baseline="0" noProof="0" dirty="0">
                <a:ln>
                  <a:noFill/>
                </a:ln>
                <a:solidFill>
                  <a:prstClr val="black"/>
                </a:solidFill>
                <a:effectLst/>
                <a:uLnTx/>
                <a:uFillTx/>
                <a:latin typeface="Calibri"/>
                <a:ea typeface="+mn-ea"/>
                <a:cs typeface="+mn-cs"/>
              </a:rPr>
              <a:t> initiation</a:t>
            </a:r>
          </a:p>
        </p:txBody>
      </p:sp>
      <p:grpSp>
        <p:nvGrpSpPr>
          <p:cNvPr id="3" name="Group 2">
            <a:extLst>
              <a:ext uri="{FF2B5EF4-FFF2-40B4-BE49-F238E27FC236}">
                <a16:creationId xmlns:a16="http://schemas.microsoft.com/office/drawing/2014/main" id="{7EBDFEBC-F66B-4663-809D-AA893E579B3B}"/>
              </a:ext>
            </a:extLst>
          </p:cNvPr>
          <p:cNvGrpSpPr/>
          <p:nvPr/>
        </p:nvGrpSpPr>
        <p:grpSpPr>
          <a:xfrm>
            <a:off x="3871951" y="2122525"/>
            <a:ext cx="3608473" cy="805168"/>
            <a:chOff x="3871951" y="1694315"/>
            <a:chExt cx="3608473" cy="902034"/>
          </a:xfrm>
        </p:grpSpPr>
        <p:sp>
          <p:nvSpPr>
            <p:cNvPr id="4" name="Rectangle: Rounded Corners 3">
              <a:extLst>
                <a:ext uri="{FF2B5EF4-FFF2-40B4-BE49-F238E27FC236}">
                  <a16:creationId xmlns:a16="http://schemas.microsoft.com/office/drawing/2014/main" id="{0E0EACE2-792E-4D15-8F45-8DE85B7C0501}"/>
                </a:ext>
              </a:extLst>
            </p:cNvPr>
            <p:cNvSpPr/>
            <p:nvPr/>
          </p:nvSpPr>
          <p:spPr>
            <a:xfrm>
              <a:off x="3871951" y="1902072"/>
              <a:ext cx="3608473" cy="694277"/>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Calibri"/>
                  <a:ea typeface="+mn-ea"/>
                  <a:cs typeface="+mn-cs"/>
                </a:rPr>
                <a:t>PrEP</a:t>
              </a:r>
              <a:r>
                <a:rPr kumimoji="0" lang="en-US" sz="3200" b="0" i="0" u="none" strike="noStrike" kern="1200" cap="none" spc="0" normalizeH="0" baseline="0" noProof="0" dirty="0">
                  <a:ln>
                    <a:noFill/>
                  </a:ln>
                  <a:solidFill>
                    <a:prstClr val="black"/>
                  </a:solidFill>
                  <a:effectLst/>
                  <a:uLnTx/>
                  <a:uFillTx/>
                  <a:latin typeface="Calibri"/>
                  <a:ea typeface="+mn-ea"/>
                  <a:cs typeface="+mn-cs"/>
                </a:rPr>
                <a:t> success?</a:t>
              </a:r>
            </a:p>
          </p:txBody>
        </p:sp>
        <p:cxnSp>
          <p:nvCxnSpPr>
            <p:cNvPr id="78" name="Straight Arrow Connector 77">
              <a:extLst>
                <a:ext uri="{FF2B5EF4-FFF2-40B4-BE49-F238E27FC236}">
                  <a16:creationId xmlns:a16="http://schemas.microsoft.com/office/drawing/2014/main" id="{A083601E-B492-46FB-8651-ECFFCFBFEA57}"/>
                </a:ext>
              </a:extLst>
            </p:cNvPr>
            <p:cNvCxnSpPr>
              <a:cxnSpLocks/>
              <a:stCxn id="69" idx="2"/>
              <a:endCxn id="4" idx="0"/>
            </p:cNvCxnSpPr>
            <p:nvPr/>
          </p:nvCxnSpPr>
          <p:spPr>
            <a:xfrm>
              <a:off x="5676186" y="1694315"/>
              <a:ext cx="2" cy="207757"/>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grpSp>
      <p:grpSp>
        <p:nvGrpSpPr>
          <p:cNvPr id="10" name="Group 9">
            <a:extLst>
              <a:ext uri="{FF2B5EF4-FFF2-40B4-BE49-F238E27FC236}">
                <a16:creationId xmlns:a16="http://schemas.microsoft.com/office/drawing/2014/main" id="{2E78C234-DDF6-4A7C-B600-02A6A5B6239A}"/>
              </a:ext>
            </a:extLst>
          </p:cNvPr>
          <p:cNvGrpSpPr/>
          <p:nvPr/>
        </p:nvGrpSpPr>
        <p:grpSpPr>
          <a:xfrm>
            <a:off x="6704398" y="4790163"/>
            <a:ext cx="1744754" cy="1135513"/>
            <a:chOff x="6704398" y="4790163"/>
            <a:chExt cx="1744754" cy="1135513"/>
          </a:xfrm>
          <a:solidFill>
            <a:schemeClr val="accent3">
              <a:lumMod val="75000"/>
            </a:schemeClr>
          </a:solidFill>
        </p:grpSpPr>
        <p:sp>
          <p:nvSpPr>
            <p:cNvPr id="117" name="Rectangle 116">
              <a:extLst>
                <a:ext uri="{FF2B5EF4-FFF2-40B4-BE49-F238E27FC236}">
                  <a16:creationId xmlns:a16="http://schemas.microsoft.com/office/drawing/2014/main" id="{E264061C-47DF-4EE8-9761-9F031DB9B00E}"/>
                </a:ext>
              </a:extLst>
            </p:cNvPr>
            <p:cNvSpPr/>
            <p:nvPr/>
          </p:nvSpPr>
          <p:spPr>
            <a:xfrm>
              <a:off x="6704398" y="5170926"/>
              <a:ext cx="1744754" cy="754750"/>
            </a:xfrm>
            <a:prstGeom prst="rect">
              <a:avLst/>
            </a:prstGeom>
            <a:grpFill/>
            <a:ln/>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a:ea typeface="+mn-ea"/>
                  <a:cs typeface="+mn-cs"/>
                </a:rPr>
                <a:t>PrEP</a:t>
              </a:r>
              <a:endParaRPr kumimoji="0" lang="en-US" sz="32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118" name="Straight Arrow Connector 117">
              <a:extLst>
                <a:ext uri="{FF2B5EF4-FFF2-40B4-BE49-F238E27FC236}">
                  <a16:creationId xmlns:a16="http://schemas.microsoft.com/office/drawing/2014/main" id="{47F47AA2-ADA5-471B-A602-236E88375721}"/>
                </a:ext>
              </a:extLst>
            </p:cNvPr>
            <p:cNvCxnSpPr>
              <a:cxnSpLocks/>
              <a:stCxn id="12" idx="2"/>
              <a:endCxn id="117" idx="0"/>
            </p:cNvCxnSpPr>
            <p:nvPr/>
          </p:nvCxnSpPr>
          <p:spPr>
            <a:xfrm flipH="1">
              <a:off x="7576775" y="4790163"/>
              <a:ext cx="1" cy="380763"/>
            </a:xfrm>
            <a:prstGeom prst="straightConnector1">
              <a:avLst/>
            </a:prstGeom>
            <a:grpFill/>
            <a:ln w="12700">
              <a:tailEnd type="triangle"/>
            </a:ln>
          </p:spPr>
          <p:style>
            <a:lnRef idx="1">
              <a:schemeClr val="dk1"/>
            </a:lnRef>
            <a:fillRef idx="0">
              <a:schemeClr val="dk1"/>
            </a:fillRef>
            <a:effectRef idx="0">
              <a:schemeClr val="dk1"/>
            </a:effectRef>
            <a:fontRef idx="minor">
              <a:schemeClr val="tx1"/>
            </a:fontRef>
          </p:style>
        </p:cxnSp>
      </p:grpSp>
      <p:sp>
        <p:nvSpPr>
          <p:cNvPr id="11" name="TextBox 10">
            <a:extLst>
              <a:ext uri="{FF2B5EF4-FFF2-40B4-BE49-F238E27FC236}">
                <a16:creationId xmlns:a16="http://schemas.microsoft.com/office/drawing/2014/main" id="{4629D316-BC9C-475A-94BF-D7062049E53E}"/>
              </a:ext>
            </a:extLst>
          </p:cNvPr>
          <p:cNvSpPr txBox="1"/>
          <p:nvPr/>
        </p:nvSpPr>
        <p:spPr>
          <a:xfrm>
            <a:off x="8670176" y="6317673"/>
            <a:ext cx="2992582"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Sugarman, Lancet HIV, 2019</a:t>
            </a:r>
          </a:p>
        </p:txBody>
      </p:sp>
      <p:sp>
        <p:nvSpPr>
          <p:cNvPr id="17" name="Rectangle 16">
            <a:extLst>
              <a:ext uri="{FF2B5EF4-FFF2-40B4-BE49-F238E27FC236}">
                <a16:creationId xmlns:a16="http://schemas.microsoft.com/office/drawing/2014/main" id="{90CAEE82-DA31-437D-BBD7-8789B9CDA38F}"/>
              </a:ext>
            </a:extLst>
          </p:cNvPr>
          <p:cNvSpPr/>
          <p:nvPr/>
        </p:nvSpPr>
        <p:spPr>
          <a:xfrm>
            <a:off x="5106157" y="1032794"/>
            <a:ext cx="1140056" cy="52322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Run-in</a:t>
            </a:r>
          </a:p>
        </p:txBody>
      </p:sp>
    </p:spTree>
    <p:extLst>
      <p:ext uri="{BB962C8B-B14F-4D97-AF65-F5344CB8AC3E}">
        <p14:creationId xmlns:p14="http://schemas.microsoft.com/office/powerpoint/2010/main" val="1895329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1824C-3A0D-4E76-977B-190EBAB96F80}"/>
              </a:ext>
            </a:extLst>
          </p:cNvPr>
          <p:cNvSpPr>
            <a:spLocks noGrp="1"/>
          </p:cNvSpPr>
          <p:nvPr>
            <p:ph type="title"/>
          </p:nvPr>
        </p:nvSpPr>
        <p:spPr/>
        <p:txBody>
          <a:bodyPr>
            <a:noAutofit/>
          </a:bodyPr>
          <a:lstStyle/>
          <a:p>
            <a:pPr algn="l"/>
            <a:r>
              <a:rPr lang="en-US" sz="4400" b="1" dirty="0">
                <a:solidFill>
                  <a:schemeClr val="tx1"/>
                </a:solidFill>
              </a:rPr>
              <a:t>Potential approach: “</a:t>
            </a:r>
            <a:r>
              <a:rPr lang="en-US" sz="4400" b="1" dirty="0" err="1">
                <a:solidFill>
                  <a:schemeClr val="tx1"/>
                </a:solidFill>
              </a:rPr>
              <a:t>PrEP</a:t>
            </a:r>
            <a:r>
              <a:rPr lang="en-US" sz="4400" b="1" dirty="0">
                <a:solidFill>
                  <a:schemeClr val="tx1"/>
                </a:solidFill>
              </a:rPr>
              <a:t> is not for me”</a:t>
            </a:r>
            <a:r>
              <a:rPr lang="en-US" sz="4400" dirty="0">
                <a:solidFill>
                  <a:schemeClr val="tx1"/>
                </a:solidFill>
              </a:rPr>
              <a:t> </a:t>
            </a:r>
            <a:endParaRPr lang="en-US" sz="4400" b="1" dirty="0">
              <a:solidFill>
                <a:schemeClr val="tx1"/>
              </a:solidFill>
            </a:endParaRPr>
          </a:p>
        </p:txBody>
      </p:sp>
      <p:pic>
        <p:nvPicPr>
          <p:cNvPr id="19" name="Picture 18">
            <a:extLst>
              <a:ext uri="{FF2B5EF4-FFF2-40B4-BE49-F238E27FC236}">
                <a16:creationId xmlns:a16="http://schemas.microsoft.com/office/drawing/2014/main" id="{B79096EE-C3E1-4497-AA57-A836097C0DB6}"/>
              </a:ext>
            </a:extLst>
          </p:cNvPr>
          <p:cNvPicPr>
            <a:picLocks noChangeAspect="1"/>
          </p:cNvPicPr>
          <p:nvPr/>
        </p:nvPicPr>
        <p:blipFill>
          <a:blip r:embed="rId3"/>
          <a:stretch>
            <a:fillRect/>
          </a:stretch>
        </p:blipFill>
        <p:spPr>
          <a:xfrm>
            <a:off x="1379567" y="1177930"/>
            <a:ext cx="7945736" cy="5538782"/>
          </a:xfrm>
          <a:prstGeom prst="rect">
            <a:avLst/>
          </a:prstGeom>
        </p:spPr>
      </p:pic>
      <p:sp>
        <p:nvSpPr>
          <p:cNvPr id="18" name="Text Placeholder 17">
            <a:extLst>
              <a:ext uri="{FF2B5EF4-FFF2-40B4-BE49-F238E27FC236}">
                <a16:creationId xmlns:a16="http://schemas.microsoft.com/office/drawing/2014/main" id="{612C23F3-3F40-4683-8F0E-92E9EC77E7B7}"/>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1635265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081F9-9897-4E81-BB86-C7556842E50A}"/>
              </a:ext>
            </a:extLst>
          </p:cNvPr>
          <p:cNvSpPr>
            <a:spLocks noGrp="1"/>
          </p:cNvSpPr>
          <p:nvPr>
            <p:ph type="title"/>
          </p:nvPr>
        </p:nvSpPr>
        <p:spPr/>
        <p:txBody>
          <a:bodyPr/>
          <a:lstStyle/>
          <a:p>
            <a:r>
              <a:rPr lang="en-US" dirty="0"/>
              <a:t>What types of products could use this approach?</a:t>
            </a:r>
          </a:p>
        </p:txBody>
      </p:sp>
      <p:sp>
        <p:nvSpPr>
          <p:cNvPr id="4" name="Content Placeholder 3">
            <a:extLst>
              <a:ext uri="{FF2B5EF4-FFF2-40B4-BE49-F238E27FC236}">
                <a16:creationId xmlns:a16="http://schemas.microsoft.com/office/drawing/2014/main" id="{1AA450D4-D357-48BA-8CBA-339573C486B3}"/>
              </a:ext>
            </a:extLst>
          </p:cNvPr>
          <p:cNvSpPr>
            <a:spLocks noGrp="1"/>
          </p:cNvSpPr>
          <p:nvPr>
            <p:ph sz="quarter" idx="15"/>
          </p:nvPr>
        </p:nvSpPr>
        <p:spPr/>
        <p:txBody>
          <a:bodyPr/>
          <a:lstStyle/>
          <a:p>
            <a:endParaRPr lang="en-US"/>
          </a:p>
        </p:txBody>
      </p:sp>
      <p:sp>
        <p:nvSpPr>
          <p:cNvPr id="5" name="Slide Number Placeholder 4">
            <a:extLst>
              <a:ext uri="{FF2B5EF4-FFF2-40B4-BE49-F238E27FC236}">
                <a16:creationId xmlns:a16="http://schemas.microsoft.com/office/drawing/2014/main" id="{327E1958-376C-4B0F-8543-5F0664101FCC}"/>
              </a:ext>
            </a:extLst>
          </p:cNvPr>
          <p:cNvSpPr>
            <a:spLocks noGrp="1"/>
          </p:cNvSpPr>
          <p:nvPr>
            <p:ph type="sldNum" sz="quarter" idx="17"/>
          </p:nvPr>
        </p:nvSpPr>
        <p:spPr/>
        <p:txBody>
          <a:bodyPr/>
          <a:lstStyle/>
          <a:p>
            <a:fld id="{781EDDCB-9E64-4BFE-A321-67B45D476AF6}" type="slidenum">
              <a:rPr lang="en-US" smtClean="0"/>
              <a:t>15</a:t>
            </a:fld>
            <a:endParaRPr lang="en-US"/>
          </a:p>
        </p:txBody>
      </p:sp>
      <p:pic>
        <p:nvPicPr>
          <p:cNvPr id="6" name="Picture 5">
            <a:extLst>
              <a:ext uri="{FF2B5EF4-FFF2-40B4-BE49-F238E27FC236}">
                <a16:creationId xmlns:a16="http://schemas.microsoft.com/office/drawing/2014/main" id="{0020F6D7-A9AB-4D59-A9D0-16187E27C6E3}"/>
              </a:ext>
            </a:extLst>
          </p:cNvPr>
          <p:cNvPicPr>
            <a:picLocks noChangeAspect="1"/>
          </p:cNvPicPr>
          <p:nvPr/>
        </p:nvPicPr>
        <p:blipFill>
          <a:blip r:embed="rId2"/>
          <a:stretch>
            <a:fillRect/>
          </a:stretch>
        </p:blipFill>
        <p:spPr>
          <a:xfrm>
            <a:off x="502582" y="1186294"/>
            <a:ext cx="5290099" cy="4036210"/>
          </a:xfrm>
          <a:prstGeom prst="rect">
            <a:avLst/>
          </a:prstGeom>
        </p:spPr>
      </p:pic>
      <p:pic>
        <p:nvPicPr>
          <p:cNvPr id="7" name="Picture 6">
            <a:extLst>
              <a:ext uri="{FF2B5EF4-FFF2-40B4-BE49-F238E27FC236}">
                <a16:creationId xmlns:a16="http://schemas.microsoft.com/office/drawing/2014/main" id="{9361F7A2-EA0E-41F4-9620-ECA5E48A9327}"/>
              </a:ext>
            </a:extLst>
          </p:cNvPr>
          <p:cNvPicPr>
            <a:picLocks noChangeAspect="1"/>
          </p:cNvPicPr>
          <p:nvPr/>
        </p:nvPicPr>
        <p:blipFill>
          <a:blip r:embed="rId3"/>
          <a:stretch>
            <a:fillRect/>
          </a:stretch>
        </p:blipFill>
        <p:spPr>
          <a:xfrm>
            <a:off x="6081019" y="1267442"/>
            <a:ext cx="5213043" cy="3634190"/>
          </a:xfrm>
          <a:prstGeom prst="rect">
            <a:avLst/>
          </a:prstGeom>
        </p:spPr>
      </p:pic>
      <p:sp>
        <p:nvSpPr>
          <p:cNvPr id="8" name="TextBox 7">
            <a:extLst>
              <a:ext uri="{FF2B5EF4-FFF2-40B4-BE49-F238E27FC236}">
                <a16:creationId xmlns:a16="http://schemas.microsoft.com/office/drawing/2014/main" id="{2BF9C089-6B5F-4803-95DD-3FD37C36697A}"/>
              </a:ext>
            </a:extLst>
          </p:cNvPr>
          <p:cNvSpPr txBox="1"/>
          <p:nvPr/>
        </p:nvSpPr>
        <p:spPr>
          <a:xfrm>
            <a:off x="323193" y="5257581"/>
            <a:ext cx="11705897" cy="132343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effectLst/>
                <a:uLnTx/>
                <a:uFillTx/>
                <a:latin typeface="Calibri"/>
                <a:ea typeface="+mn-ea"/>
                <a:cs typeface="+mn-cs"/>
              </a:rPr>
              <a:t>PrEP = </a:t>
            </a:r>
            <a:r>
              <a:rPr lang="en-US" sz="2800" dirty="0">
                <a:latin typeface="Calibri"/>
                <a:ea typeface="+mn-ea"/>
              </a:rPr>
              <a:t>daily oral</a:t>
            </a:r>
            <a:r>
              <a:rPr kumimoji="0" lang="en-US" sz="2800" b="0" i="0" u="none" strike="noStrike" kern="1200" cap="none" spc="0" normalizeH="0" baseline="0" noProof="0" dirty="0">
                <a:ln>
                  <a:noFill/>
                </a:ln>
                <a:effectLst/>
                <a:uLnTx/>
                <a:uFillTx/>
                <a:latin typeface="Calibri"/>
                <a:ea typeface="+mn-ea"/>
                <a:cs typeface="+mn-cs"/>
              </a:rPr>
              <a:t> : Potential: we now know many not successful with oral PrEP</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effectLst/>
                <a:uLnTx/>
                <a:uFillTx/>
                <a:latin typeface="Calibri"/>
                <a:ea typeface="+mn-ea"/>
                <a:cs typeface="+mn-cs"/>
              </a:rPr>
              <a:t>PrEP = </a:t>
            </a:r>
            <a:r>
              <a:rPr lang="en-US" sz="2800" dirty="0">
                <a:latin typeface="Calibri"/>
                <a:ea typeface="+mn-ea"/>
              </a:rPr>
              <a:t>Injectable</a:t>
            </a:r>
            <a:r>
              <a:rPr kumimoji="0" lang="en-US" sz="2800" b="0" i="0" u="none" strike="noStrike" kern="1200" cap="none" spc="0" normalizeH="0" baseline="0" noProof="0" dirty="0">
                <a:ln>
                  <a:noFill/>
                </a:ln>
                <a:effectLst/>
                <a:uLnTx/>
                <a:uFillTx/>
                <a:latin typeface="Calibri"/>
                <a:ea typeface="+mn-ea"/>
                <a:cs typeface="+mn-cs"/>
              </a:rPr>
              <a:t> : </a:t>
            </a:r>
            <a:r>
              <a:rPr lang="en-US" sz="2800" dirty="0">
                <a:latin typeface="Calibri"/>
                <a:ea typeface="+mn-ea"/>
              </a:rPr>
              <a:t>Only</a:t>
            </a:r>
            <a:r>
              <a:rPr kumimoji="0" lang="en-US" sz="2800" b="0" i="0" u="none" strike="noStrike" kern="1200" cap="none" spc="0" normalizeH="0" baseline="0" noProof="0" dirty="0">
                <a:ln>
                  <a:noFill/>
                </a:ln>
                <a:effectLst/>
                <a:uLnTx/>
                <a:uFillTx/>
                <a:latin typeface="Calibri"/>
                <a:ea typeface="+mn-ea"/>
                <a:cs typeface="+mn-cs"/>
              </a:rPr>
              <a:t> if substantial number at risk do not use injectable </a:t>
            </a:r>
            <a:r>
              <a:rPr kumimoji="0" lang="en-US" sz="2800" b="0" i="0" u="none" strike="noStrike" kern="1200" cap="none" spc="0" normalizeH="0" baseline="0" noProof="0" dirty="0" err="1">
                <a:ln>
                  <a:noFill/>
                </a:ln>
                <a:effectLst/>
                <a:uLnTx/>
                <a:uFillTx/>
                <a:latin typeface="Calibri"/>
                <a:ea typeface="+mn-ea"/>
                <a:cs typeface="+mn-cs"/>
              </a:rPr>
              <a:t>PrEP</a:t>
            </a:r>
            <a:r>
              <a:rPr kumimoji="0" lang="en-US" sz="2800" b="0" i="0" u="none" strike="noStrike" kern="1200" cap="none" spc="0" normalizeH="0" baseline="0" noProof="0" dirty="0">
                <a:ln>
                  <a:noFill/>
                </a:ln>
                <a:effectLst/>
                <a:uLnTx/>
                <a:uFillTx/>
                <a:latin typeface="Calibri"/>
                <a:ea typeface="+mn-ea"/>
                <a:cs typeface="+mn-cs"/>
              </a:rPr>
              <a:t>  </a:t>
            </a:r>
          </a:p>
        </p:txBody>
      </p:sp>
    </p:spTree>
    <p:extLst>
      <p:ext uri="{BB962C8B-B14F-4D97-AF65-F5344CB8AC3E}">
        <p14:creationId xmlns:p14="http://schemas.microsoft.com/office/powerpoint/2010/main" val="1050424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7C595-71F8-43A5-B7FA-C2798098DBC3}"/>
              </a:ext>
            </a:extLst>
          </p:cNvPr>
          <p:cNvSpPr>
            <a:spLocks noGrp="1"/>
          </p:cNvSpPr>
          <p:nvPr>
            <p:ph type="title"/>
          </p:nvPr>
        </p:nvSpPr>
        <p:spPr/>
        <p:txBody>
          <a:bodyPr/>
          <a:lstStyle/>
          <a:p>
            <a:r>
              <a:rPr lang="en-US" dirty="0"/>
              <a:t>HVTN 706</a:t>
            </a:r>
          </a:p>
        </p:txBody>
      </p:sp>
      <p:sp>
        <p:nvSpPr>
          <p:cNvPr id="3" name="Content Placeholder 2">
            <a:extLst>
              <a:ext uri="{FF2B5EF4-FFF2-40B4-BE49-F238E27FC236}">
                <a16:creationId xmlns:a16="http://schemas.microsoft.com/office/drawing/2014/main" id="{A9EA3494-5582-4D9D-BB20-83542816089E}"/>
              </a:ext>
            </a:extLst>
          </p:cNvPr>
          <p:cNvSpPr>
            <a:spLocks noGrp="1"/>
          </p:cNvSpPr>
          <p:nvPr>
            <p:ph idx="1"/>
          </p:nvPr>
        </p:nvSpPr>
        <p:spPr/>
        <p:txBody>
          <a:bodyPr/>
          <a:lstStyle/>
          <a:p>
            <a:pPr marL="0" indent="0" algn="ctr">
              <a:buNone/>
            </a:pPr>
            <a:r>
              <a:rPr lang="en-US" b="1" dirty="0"/>
              <a:t>A Multi-center, Randomized, Double-blind, Placebo-controlled Phase 3 Efficacy Study of a Heterologous Vaccine Regimen of Ad26.Mos4.HIV and Adjuvanted Clade C gp140 and Mosaic gp140 to Prevent HIV-1 Infection Among Cis-gender Men and Transgender Individuals who Have Sex with Cis-gender Men and/or Transgender Individuals</a:t>
            </a:r>
          </a:p>
          <a:p>
            <a:pPr marL="0" indent="0" algn="ctr">
              <a:buNone/>
            </a:pPr>
            <a:endParaRPr lang="en-US" b="1" dirty="0"/>
          </a:p>
          <a:p>
            <a:pPr marL="0" indent="0" algn="ctr">
              <a:buNone/>
            </a:pPr>
            <a:r>
              <a:rPr lang="en-US" b="1" dirty="0"/>
              <a:t>HPX3002 /HVTN 706 – MOSAICO Study</a:t>
            </a:r>
          </a:p>
          <a:p>
            <a:endParaRPr lang="en-US" dirty="0"/>
          </a:p>
        </p:txBody>
      </p:sp>
    </p:spTree>
    <p:extLst>
      <p:ext uri="{BB962C8B-B14F-4D97-AF65-F5344CB8AC3E}">
        <p14:creationId xmlns:p14="http://schemas.microsoft.com/office/powerpoint/2010/main" val="2093364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C478662-C774-416F-AA42-0A6F3F8A4FED}"/>
              </a:ext>
            </a:extLst>
          </p:cNvPr>
          <p:cNvSpPr txBox="1"/>
          <p:nvPr/>
        </p:nvSpPr>
        <p:spPr>
          <a:xfrm>
            <a:off x="596900" y="1638300"/>
            <a:ext cx="11176000" cy="4699000"/>
          </a:xfrm>
          <a:prstGeom prst="rect">
            <a:avLst/>
          </a:prstGeom>
        </p:spPr>
        <p:txBody>
          <a:bodyPr vert="horz" wrap="square" lIns="91440" tIns="45720" rIns="91440" bIns="45720" rtlCol="0">
            <a:normAutofit/>
          </a:bodyPr>
          <a:lstStyle/>
          <a:p>
            <a:pPr>
              <a:defRPr/>
            </a:pPr>
            <a:endParaRPr lang="en-ZA" sz="3200" dirty="0">
              <a:solidFill>
                <a:schemeClr val="accent4">
                  <a:lumMod val="40000"/>
                  <a:lumOff val="60000"/>
                </a:schemeClr>
              </a:solidFill>
              <a:latin typeface="Franklin Gothic Book"/>
            </a:endParaRPr>
          </a:p>
        </p:txBody>
      </p:sp>
      <p:sp>
        <p:nvSpPr>
          <p:cNvPr id="4" name="Title 3">
            <a:extLst>
              <a:ext uri="{FF2B5EF4-FFF2-40B4-BE49-F238E27FC236}">
                <a16:creationId xmlns:a16="http://schemas.microsoft.com/office/drawing/2014/main" id="{FEB820A9-B123-46F7-8C60-4D26DA3CDA4F}"/>
              </a:ext>
            </a:extLst>
          </p:cNvPr>
          <p:cNvSpPr>
            <a:spLocks noGrp="1"/>
          </p:cNvSpPr>
          <p:nvPr>
            <p:ph type="title"/>
          </p:nvPr>
        </p:nvSpPr>
        <p:spPr/>
        <p:txBody>
          <a:bodyPr/>
          <a:lstStyle/>
          <a:p>
            <a:r>
              <a:rPr lang="en-US" dirty="0"/>
              <a:t>Considerations for PrEP in </a:t>
            </a:r>
            <a:r>
              <a:rPr lang="en-US" dirty="0" err="1"/>
              <a:t>Mosaico</a:t>
            </a:r>
            <a:endParaRPr lang="en-US" dirty="0"/>
          </a:p>
        </p:txBody>
      </p:sp>
      <p:sp>
        <p:nvSpPr>
          <p:cNvPr id="5" name="Content Placeholder 4">
            <a:extLst>
              <a:ext uri="{FF2B5EF4-FFF2-40B4-BE49-F238E27FC236}">
                <a16:creationId xmlns:a16="http://schemas.microsoft.com/office/drawing/2014/main" id="{9AB6805B-A48D-461D-AA32-494DD45956B7}"/>
              </a:ext>
            </a:extLst>
          </p:cNvPr>
          <p:cNvSpPr>
            <a:spLocks noGrp="1"/>
          </p:cNvSpPr>
          <p:nvPr>
            <p:ph sz="quarter" idx="15"/>
          </p:nvPr>
        </p:nvSpPr>
        <p:spPr>
          <a:xfrm>
            <a:off x="596900" y="1358900"/>
            <a:ext cx="10748963" cy="5199062"/>
          </a:xfrm>
        </p:spPr>
        <p:txBody>
          <a:bodyPr/>
          <a:lstStyle/>
          <a:p>
            <a:pPr marL="342900" indent="-342900">
              <a:buFont typeface="Arial" panose="020B0604020202020204" pitchFamily="34" charset="0"/>
              <a:buChar char="•"/>
              <a:defRPr/>
            </a:pPr>
            <a:r>
              <a:rPr lang="en-US" sz="2400" dirty="0">
                <a:latin typeface="Franklin Gothic Book"/>
              </a:rPr>
              <a:t>Target population for the study and the vaccine:</a:t>
            </a:r>
          </a:p>
          <a:p>
            <a:pPr marL="742950" lvl="1" indent="-342900">
              <a:defRPr/>
            </a:pPr>
            <a:r>
              <a:rPr lang="en-US" sz="2200" dirty="0">
                <a:latin typeface="Franklin Gothic Book"/>
              </a:rPr>
              <a:t>Participants without a highly effective prevention strategy and for whom PrEP is not a current or desired CHOICE for HIV prevention  </a:t>
            </a:r>
          </a:p>
          <a:p>
            <a:pPr marL="342900" indent="-342900">
              <a:buFont typeface="Arial" panose="020B0604020202020204" pitchFamily="34" charset="0"/>
              <a:buChar char="•"/>
              <a:defRPr/>
            </a:pPr>
            <a:r>
              <a:rPr lang="en-ZA" sz="2400" dirty="0">
                <a:solidFill>
                  <a:schemeClr val="tx1"/>
                </a:solidFill>
                <a:latin typeface="Franklin Gothic Book"/>
              </a:rPr>
              <a:t>Exclusion criteria</a:t>
            </a:r>
            <a:r>
              <a:rPr lang="en-ZA" sz="2400" dirty="0">
                <a:latin typeface="Franklin Gothic Book"/>
              </a:rPr>
              <a:t>:</a:t>
            </a:r>
            <a:r>
              <a:rPr lang="en-ZA" sz="2400" dirty="0">
                <a:solidFill>
                  <a:schemeClr val="accent4">
                    <a:lumMod val="40000"/>
                    <a:lumOff val="60000"/>
                  </a:schemeClr>
                </a:solidFill>
                <a:latin typeface="Franklin Gothic Book"/>
              </a:rPr>
              <a:t> </a:t>
            </a:r>
            <a:r>
              <a:rPr lang="en-ZA" sz="2400" b="1" i="1" dirty="0">
                <a:solidFill>
                  <a:schemeClr val="tx2"/>
                </a:solidFill>
                <a:latin typeface="Franklin Gothic Book"/>
              </a:rPr>
              <a:t>individual taking PrEP at the time of screening or </a:t>
            </a:r>
            <a:r>
              <a:rPr lang="en-ZA" sz="2400" b="1" i="1" dirty="0" err="1">
                <a:solidFill>
                  <a:schemeClr val="tx2"/>
                </a:solidFill>
                <a:latin typeface="Franklin Gothic Book"/>
              </a:rPr>
              <a:t>enrollment</a:t>
            </a:r>
            <a:endParaRPr lang="en-ZA" sz="2400" b="1" i="1" dirty="0">
              <a:solidFill>
                <a:schemeClr val="tx2"/>
              </a:solidFill>
              <a:latin typeface="Franklin Gothic Book"/>
            </a:endParaRPr>
          </a:p>
          <a:p>
            <a:pPr lvl="1">
              <a:defRPr/>
            </a:pPr>
            <a:r>
              <a:rPr lang="en-ZA" sz="2200" b="1" dirty="0">
                <a:solidFill>
                  <a:schemeClr val="tx2"/>
                </a:solidFill>
                <a:latin typeface="Franklin Gothic Book"/>
              </a:rPr>
              <a:t>Participants who are interested in PrEP are linked to PrEP services BEFORE screening begins through navigators</a:t>
            </a:r>
            <a:r>
              <a:rPr lang="en-ZA" sz="2200" b="1" dirty="0">
                <a:solidFill>
                  <a:schemeClr val="tx2">
                    <a:lumMod val="60000"/>
                    <a:lumOff val="40000"/>
                  </a:schemeClr>
                </a:solidFill>
                <a:latin typeface="Franklin Gothic Book"/>
              </a:rPr>
              <a:t> </a:t>
            </a:r>
            <a:r>
              <a:rPr lang="en-ZA" sz="2200" dirty="0">
                <a:latin typeface="Franklin Gothic Book"/>
              </a:rPr>
              <a:t>who will help them access PrEP through existing programs and/or demonstration projects. </a:t>
            </a:r>
          </a:p>
          <a:p>
            <a:pPr lvl="1">
              <a:defRPr/>
            </a:pPr>
            <a:r>
              <a:rPr lang="en-ZA" sz="2200" dirty="0">
                <a:latin typeface="Franklin Gothic Book"/>
              </a:rPr>
              <a:t>Intent is all participants make </a:t>
            </a:r>
            <a:r>
              <a:rPr lang="en-ZA" sz="2200" b="1" dirty="0">
                <a:solidFill>
                  <a:schemeClr val="tx2"/>
                </a:solidFill>
                <a:latin typeface="Franklin Gothic Book"/>
              </a:rPr>
              <a:t>an informed, authentic choice</a:t>
            </a:r>
            <a:r>
              <a:rPr lang="en-ZA" sz="2200" dirty="0">
                <a:latin typeface="Franklin Gothic Book"/>
              </a:rPr>
              <a:t>. </a:t>
            </a:r>
          </a:p>
          <a:p>
            <a:pPr marL="400050" indent="-342900">
              <a:buFont typeface="Arial" panose="020B0604020202020204" pitchFamily="34" charset="0"/>
              <a:buChar char="•"/>
              <a:defRPr/>
            </a:pPr>
            <a:r>
              <a:rPr lang="en-US" sz="2400" dirty="0">
                <a:latin typeface="Franklin Gothic Book" panose="020B0503020102020204" pitchFamily="34" charset="0"/>
                <a:ea typeface="FangSong" panose="020B0503020204020204" pitchFamily="49" charset="-122"/>
              </a:rPr>
              <a:t>“Layered</a:t>
            </a:r>
            <a:r>
              <a:rPr lang="en-US" sz="2400" dirty="0">
                <a:latin typeface="Franklin Gothic Book" panose="020B0503020102020204" pitchFamily="34" charset="0"/>
              </a:rPr>
              <a:t>” access to PrEP during study follow-up:</a:t>
            </a:r>
          </a:p>
          <a:p>
            <a:pPr lvl="1">
              <a:defRPr/>
            </a:pPr>
            <a:r>
              <a:rPr lang="en-US" sz="2200" dirty="0">
                <a:latin typeface="Franklin Gothic Book"/>
              </a:rPr>
              <a:t>Ensure all study participants receive access to the highest standard of prevention, including counseling, condoms, lubricant, STI diagnosis and treatment, </a:t>
            </a:r>
            <a:r>
              <a:rPr lang="en-US" sz="2200" b="1" dirty="0">
                <a:solidFill>
                  <a:schemeClr val="tx2"/>
                </a:solidFill>
                <a:latin typeface="Franklin Gothic Book"/>
              </a:rPr>
              <a:t>complete education and access to PrEP</a:t>
            </a:r>
            <a:endParaRPr lang="en-US" sz="2200" dirty="0">
              <a:latin typeface="Franklin Gothic Book"/>
            </a:endParaRPr>
          </a:p>
          <a:p>
            <a:pPr marL="400050" indent="-342900">
              <a:buFont typeface="Arial" panose="020B0604020202020204" pitchFamily="34" charset="0"/>
              <a:buChar char="•"/>
              <a:defRPr/>
            </a:pPr>
            <a:endParaRPr lang="en-ZA" sz="2400" dirty="0">
              <a:latin typeface="Franklin Gothic Book" panose="020B0503020102020204" pitchFamily="34" charset="0"/>
            </a:endParaRPr>
          </a:p>
          <a:p>
            <a:pPr marL="914400" lvl="1" indent="-457200">
              <a:buFont typeface="Arial" panose="020B0604020202020204" pitchFamily="34" charset="0"/>
              <a:buChar char="•"/>
              <a:defRPr/>
            </a:pPr>
            <a:endParaRPr lang="en-US" dirty="0">
              <a:solidFill>
                <a:schemeClr val="accent4">
                  <a:lumMod val="40000"/>
                  <a:lumOff val="60000"/>
                </a:schemeClr>
              </a:solidFill>
              <a:latin typeface="Franklin Gothic Book"/>
            </a:endParaRPr>
          </a:p>
          <a:p>
            <a:pPr marL="914400" lvl="1" indent="-457200">
              <a:buFont typeface="Arial" panose="020B0604020202020204" pitchFamily="34" charset="0"/>
              <a:buChar char="•"/>
              <a:defRPr/>
            </a:pPr>
            <a:endParaRPr lang="en-US" dirty="0">
              <a:solidFill>
                <a:schemeClr val="accent4">
                  <a:lumMod val="40000"/>
                  <a:lumOff val="60000"/>
                </a:schemeClr>
              </a:solidFill>
              <a:latin typeface="Franklin Gothic Book"/>
            </a:endParaRPr>
          </a:p>
          <a:p>
            <a:pPr marL="457200" lvl="1" indent="0">
              <a:buNone/>
              <a:defRPr/>
            </a:pPr>
            <a:endParaRPr lang="en-US" sz="1800" dirty="0">
              <a:solidFill>
                <a:schemeClr val="accent4">
                  <a:lumMod val="40000"/>
                  <a:lumOff val="60000"/>
                </a:schemeClr>
              </a:solidFill>
              <a:latin typeface="Franklin Gothic Book"/>
            </a:endParaRPr>
          </a:p>
          <a:p>
            <a:pPr>
              <a:defRPr/>
            </a:pPr>
            <a:endParaRPr lang="en-ZA" sz="2000" dirty="0">
              <a:solidFill>
                <a:schemeClr val="accent4">
                  <a:lumMod val="40000"/>
                  <a:lumOff val="60000"/>
                </a:schemeClr>
              </a:solidFill>
              <a:latin typeface="Franklin Gothic Book"/>
            </a:endParaRPr>
          </a:p>
          <a:p>
            <a:endParaRPr lang="en-US" sz="1800" dirty="0"/>
          </a:p>
        </p:txBody>
      </p:sp>
    </p:spTree>
    <p:extLst>
      <p:ext uri="{BB962C8B-B14F-4D97-AF65-F5344CB8AC3E}">
        <p14:creationId xmlns:p14="http://schemas.microsoft.com/office/powerpoint/2010/main" val="32502737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6A493-3067-4CA2-8C65-0AD2FCD1D595}"/>
              </a:ext>
            </a:extLst>
          </p:cNvPr>
          <p:cNvSpPr txBox="1">
            <a:spLocks/>
          </p:cNvSpPr>
          <p:nvPr/>
        </p:nvSpPr>
        <p:spPr>
          <a:xfrm>
            <a:off x="1976437" y="495300"/>
            <a:ext cx="8685149" cy="774700"/>
          </a:xfrm>
          <a:prstGeom prst="rect">
            <a:avLst/>
          </a:prstGeom>
        </p:spPr>
        <p:txBody>
          <a:bodyPr/>
          <a:lstStyle>
            <a:lvl1pPr algn="l" defTabSz="914400" rtl="0" eaLnBrk="1" latinLnBrk="0" hangingPunct="1">
              <a:lnSpc>
                <a:spcPct val="90000"/>
              </a:lnSpc>
              <a:spcBef>
                <a:spcPct val="0"/>
              </a:spcBef>
              <a:buNone/>
              <a:defRPr sz="4400" kern="1200">
                <a:solidFill>
                  <a:srgbClr val="40C4E0"/>
                </a:solidFill>
                <a:latin typeface="+mj-lt"/>
                <a:ea typeface="+mj-ea"/>
                <a:cs typeface="+mj-cs"/>
              </a:defRPr>
            </a:lvl1pPr>
          </a:lstStyle>
          <a:p>
            <a:endParaRPr lang="en-US" dirty="0"/>
          </a:p>
        </p:txBody>
      </p:sp>
      <p:sp>
        <p:nvSpPr>
          <p:cNvPr id="3" name="Content Placeholder 2">
            <a:extLst>
              <a:ext uri="{FF2B5EF4-FFF2-40B4-BE49-F238E27FC236}">
                <a16:creationId xmlns:a16="http://schemas.microsoft.com/office/drawing/2014/main" id="{57AA8A7A-4458-4A62-AD39-73CE2D1D50AF}"/>
              </a:ext>
            </a:extLst>
          </p:cNvPr>
          <p:cNvSpPr txBox="1">
            <a:spLocks/>
          </p:cNvSpPr>
          <p:nvPr/>
        </p:nvSpPr>
        <p:spPr>
          <a:xfrm>
            <a:off x="558800" y="1524001"/>
            <a:ext cx="11137900" cy="4779002"/>
          </a:xfrm>
          <a:prstGeom prst="rect">
            <a:avLst/>
          </a:prstGeom>
        </p:spPr>
        <p:txBody>
          <a:bodyPr>
            <a:normAutofit/>
          </a:bodyPr>
          <a:lstStyle>
            <a:lvl1pPr marL="228600" indent="-228600" algn="l" defTabSz="914400" rtl="0" eaLnBrk="1" latinLnBrk="0" hangingPunct="1">
              <a:lnSpc>
                <a:spcPct val="90000"/>
              </a:lnSpc>
              <a:spcBef>
                <a:spcPts val="1000"/>
              </a:spcBef>
              <a:buClr>
                <a:srgbClr val="EE202E"/>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7941D"/>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EBE70E"/>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009247"/>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B549A"/>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100" dirty="0"/>
          </a:p>
        </p:txBody>
      </p:sp>
      <p:sp>
        <p:nvSpPr>
          <p:cNvPr id="4" name="Title 3">
            <a:extLst>
              <a:ext uri="{FF2B5EF4-FFF2-40B4-BE49-F238E27FC236}">
                <a16:creationId xmlns:a16="http://schemas.microsoft.com/office/drawing/2014/main" id="{FBDE5C9F-3374-4ACE-80F7-3DEF7B5CFEF2}"/>
              </a:ext>
            </a:extLst>
          </p:cNvPr>
          <p:cNvSpPr>
            <a:spLocks noGrp="1"/>
          </p:cNvSpPr>
          <p:nvPr>
            <p:ph type="title"/>
          </p:nvPr>
        </p:nvSpPr>
        <p:spPr/>
        <p:txBody>
          <a:bodyPr/>
          <a:lstStyle/>
          <a:p>
            <a:r>
              <a:rPr lang="en-US" dirty="0"/>
              <a:t>Mechanics of PrEP in </a:t>
            </a:r>
            <a:r>
              <a:rPr lang="en-US" dirty="0" err="1"/>
              <a:t>Mosaico</a:t>
            </a:r>
            <a:endParaRPr lang="en-US" dirty="0"/>
          </a:p>
        </p:txBody>
      </p:sp>
      <p:sp>
        <p:nvSpPr>
          <p:cNvPr id="5" name="Content Placeholder 4">
            <a:extLst>
              <a:ext uri="{FF2B5EF4-FFF2-40B4-BE49-F238E27FC236}">
                <a16:creationId xmlns:a16="http://schemas.microsoft.com/office/drawing/2014/main" id="{0B876B7D-F1FE-4608-BFB6-4E00DF645BC6}"/>
              </a:ext>
            </a:extLst>
          </p:cNvPr>
          <p:cNvSpPr>
            <a:spLocks noGrp="1"/>
          </p:cNvSpPr>
          <p:nvPr>
            <p:ph sz="quarter" idx="15"/>
          </p:nvPr>
        </p:nvSpPr>
        <p:spPr>
          <a:xfrm>
            <a:off x="495300" y="1270000"/>
            <a:ext cx="10748963" cy="5199062"/>
          </a:xfrm>
        </p:spPr>
        <p:txBody>
          <a:bodyPr/>
          <a:lstStyle/>
          <a:p>
            <a:pPr marL="342900" indent="-342900">
              <a:buFont typeface="Arial" panose="020B0604020202020204" pitchFamily="34" charset="0"/>
              <a:buChar char="•"/>
            </a:pPr>
            <a:r>
              <a:rPr lang="en-US" sz="2100" dirty="0"/>
              <a:t>All sites must have approved PrEP access plans for both the screening and post-enrollment periods</a:t>
            </a:r>
            <a:endParaRPr lang="en-US" sz="800" dirty="0"/>
          </a:p>
          <a:p>
            <a:pPr marL="342900" indent="-342900">
              <a:buFont typeface="Arial" panose="020B0604020202020204" pitchFamily="34" charset="0"/>
              <a:buChar char="•"/>
            </a:pPr>
            <a:r>
              <a:rPr lang="en-US" sz="2100" dirty="0"/>
              <a:t>Participants in screening will be counseled about PrEP and linked to PrEP services during the pre-screening process, if they are interested. </a:t>
            </a:r>
          </a:p>
          <a:p>
            <a:pPr marL="742950" lvl="1" indent="-342900">
              <a:buFont typeface="Arial" panose="020B0604020202020204" pitchFamily="34" charset="0"/>
              <a:buChar char="•"/>
            </a:pPr>
            <a:r>
              <a:rPr lang="en-US" sz="2000" dirty="0"/>
              <a:t>Linkage to PrEP services will occur </a:t>
            </a:r>
            <a:r>
              <a:rPr lang="en-US" sz="2000" u="sng" dirty="0"/>
              <a:t>instead of</a:t>
            </a:r>
            <a:r>
              <a:rPr lang="en-US" sz="2000" dirty="0"/>
              <a:t> trial participation</a:t>
            </a:r>
          </a:p>
          <a:p>
            <a:pPr marL="742950" lvl="1" indent="-342900">
              <a:buFont typeface="Arial" panose="020B0604020202020204" pitchFamily="34" charset="0"/>
              <a:buChar char="•"/>
            </a:pPr>
            <a:r>
              <a:rPr lang="en-US" sz="2000" dirty="0"/>
              <a:t>Potential participants who decline to use PrEP can be enrolled in the trial</a:t>
            </a:r>
            <a:endParaRPr lang="en-US" sz="800" dirty="0"/>
          </a:p>
          <a:p>
            <a:pPr marL="342900" indent="-342900">
              <a:buFont typeface="Arial" panose="020B0604020202020204" pitchFamily="34" charset="0"/>
              <a:buChar char="•"/>
            </a:pPr>
            <a:r>
              <a:rPr lang="en-US" sz="2100" dirty="0"/>
              <a:t>After enrollment, if participants change their mind and desire PrEP at any time during the trial, they will be linked to PrEP services or provided PrEP</a:t>
            </a:r>
            <a:endParaRPr lang="en-US" sz="800" dirty="0"/>
          </a:p>
          <a:p>
            <a:endParaRPr lang="en-US" sz="2100" dirty="0"/>
          </a:p>
          <a:p>
            <a:endParaRPr lang="en-US" dirty="0"/>
          </a:p>
        </p:txBody>
      </p:sp>
    </p:spTree>
    <p:extLst>
      <p:ext uri="{BB962C8B-B14F-4D97-AF65-F5344CB8AC3E}">
        <p14:creationId xmlns:p14="http://schemas.microsoft.com/office/powerpoint/2010/main" val="3108985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Current trials assessing new biomedical interventions</a:t>
            </a:r>
          </a:p>
        </p:txBody>
      </p:sp>
      <p:sp>
        <p:nvSpPr>
          <p:cNvPr id="10" name="Content Placeholder 9"/>
          <p:cNvSpPr>
            <a:spLocks noGrp="1"/>
          </p:cNvSpPr>
          <p:nvPr>
            <p:ph sz="quarter" idx="16"/>
          </p:nvPr>
        </p:nvSpPr>
        <p:spPr>
          <a:xfrm>
            <a:off x="599038" y="1637029"/>
            <a:ext cx="5308600" cy="4878388"/>
          </a:xfrm>
        </p:spPr>
        <p:txBody>
          <a:bodyPr>
            <a:normAutofit/>
          </a:bodyPr>
          <a:lstStyle/>
          <a:p>
            <a:pPr marL="457200" indent="-457200">
              <a:buFont typeface="Arial" panose="020B0604020202020204" pitchFamily="34" charset="0"/>
              <a:buChar char="•"/>
            </a:pPr>
            <a:r>
              <a:rPr lang="en-US" sz="2400" dirty="0"/>
              <a:t>New oral ARVs for PrEP* </a:t>
            </a:r>
          </a:p>
          <a:p>
            <a:pPr marL="457200" indent="-457200">
              <a:buFont typeface="Arial" panose="020B0604020202020204" pitchFamily="34" charset="0"/>
              <a:buChar char="•"/>
            </a:pPr>
            <a:r>
              <a:rPr lang="en-US" sz="2400" dirty="0"/>
              <a:t>Rectal/Vaginal Microbicides</a:t>
            </a:r>
          </a:p>
          <a:p>
            <a:pPr marL="457200" indent="-457200">
              <a:buFont typeface="Arial" panose="020B0604020202020204" pitchFamily="34" charset="0"/>
              <a:buChar char="•"/>
            </a:pPr>
            <a:r>
              <a:rPr lang="en-US" sz="2400" dirty="0"/>
              <a:t>Vaginal Rings*</a:t>
            </a:r>
          </a:p>
          <a:p>
            <a:pPr marL="457200" indent="-457200">
              <a:buFont typeface="Arial" panose="020B0604020202020204" pitchFamily="34" charset="0"/>
              <a:buChar char="•"/>
            </a:pPr>
            <a:r>
              <a:rPr lang="en-US" sz="2400" dirty="0"/>
              <a:t>ARV-based PrEP (</a:t>
            </a:r>
            <a:r>
              <a:rPr lang="en-US" sz="2400" dirty="0">
                <a:solidFill>
                  <a:schemeClr val="bg1"/>
                </a:solidFill>
              </a:rPr>
              <a:t>A</a:t>
            </a:r>
            <a:r>
              <a:rPr lang="en-US" sz="2400" dirty="0"/>
              <a:t>)</a:t>
            </a:r>
          </a:p>
          <a:p>
            <a:pPr marL="457200" indent="-457200">
              <a:buFont typeface="Arial" panose="020B0604020202020204" pitchFamily="34" charset="0"/>
              <a:buChar char="•"/>
            </a:pPr>
            <a:r>
              <a:rPr lang="en-US" sz="2400" dirty="0"/>
              <a:t>ARV-based implants</a:t>
            </a:r>
          </a:p>
          <a:p>
            <a:pPr marL="457200" indent="-457200">
              <a:buFont typeface="Arial" panose="020B0604020202020204" pitchFamily="34" charset="0"/>
              <a:buChar char="•"/>
            </a:pPr>
            <a:r>
              <a:rPr lang="en-US" sz="2400" dirty="0"/>
              <a:t>Broadly neutralizing antibodies (</a:t>
            </a:r>
            <a:r>
              <a:rPr lang="en-US" sz="2400" dirty="0">
                <a:solidFill>
                  <a:schemeClr val="bg1"/>
                </a:solidFill>
              </a:rPr>
              <a:t>A</a:t>
            </a:r>
            <a:r>
              <a:rPr lang="en-US" sz="2400" dirty="0"/>
              <a:t>)</a:t>
            </a:r>
          </a:p>
          <a:p>
            <a:pPr marL="457200" indent="-457200">
              <a:buFont typeface="Arial" panose="020B0604020202020204" pitchFamily="34" charset="0"/>
              <a:buChar char="•"/>
            </a:pPr>
            <a:r>
              <a:rPr lang="en-US" sz="2400" dirty="0"/>
              <a:t>Vaccines (</a:t>
            </a:r>
            <a:r>
              <a:rPr lang="en-US" sz="2400" dirty="0">
                <a:solidFill>
                  <a:schemeClr val="bg1"/>
                </a:solidFill>
              </a:rPr>
              <a:t>A</a:t>
            </a:r>
            <a:r>
              <a:rPr lang="en-US" sz="2400" dirty="0"/>
              <a:t>)</a:t>
            </a:r>
          </a:p>
          <a:p>
            <a:pPr marL="0" indent="0"/>
            <a:r>
              <a:rPr lang="en-US" sz="2400" dirty="0"/>
              <a:t>    </a:t>
            </a:r>
            <a:r>
              <a:rPr lang="en-US" sz="1800" dirty="0"/>
              <a:t>* At least one proven agent</a:t>
            </a:r>
            <a:endParaRPr lang="en-US" sz="2400" dirty="0"/>
          </a:p>
        </p:txBody>
      </p:sp>
      <p:sp>
        <p:nvSpPr>
          <p:cNvPr id="12" name="Content Placeholder 11"/>
          <p:cNvSpPr>
            <a:spLocks noGrp="1"/>
          </p:cNvSpPr>
          <p:nvPr>
            <p:ph sz="quarter" idx="17"/>
          </p:nvPr>
        </p:nvSpPr>
        <p:spPr/>
        <p:txBody>
          <a:bodyPr>
            <a:normAutofit/>
          </a:bodyPr>
          <a:lstStyle/>
          <a:p>
            <a:pPr marL="0" indent="0"/>
            <a:r>
              <a:rPr lang="en-US" dirty="0"/>
              <a:t> </a:t>
            </a:r>
          </a:p>
        </p:txBody>
      </p:sp>
      <p:sp>
        <p:nvSpPr>
          <p:cNvPr id="9" name="Text Placeholder 8"/>
          <p:cNvSpPr>
            <a:spLocks noGrp="1"/>
          </p:cNvSpPr>
          <p:nvPr>
            <p:ph type="body" idx="4294967295"/>
          </p:nvPr>
        </p:nvSpPr>
        <p:spPr>
          <a:xfrm>
            <a:off x="599038" y="1081088"/>
            <a:ext cx="5157788" cy="823912"/>
          </a:xfrm>
        </p:spPr>
        <p:txBody>
          <a:bodyPr/>
          <a:lstStyle/>
          <a:p>
            <a:r>
              <a:rPr lang="en-US" sz="2800" i="1" u="sng" dirty="0"/>
              <a:t>New agents for HIV prevention</a:t>
            </a:r>
          </a:p>
        </p:txBody>
      </p:sp>
      <p:sp>
        <p:nvSpPr>
          <p:cNvPr id="6" name="Rectangle 5">
            <a:extLst>
              <a:ext uri="{FF2B5EF4-FFF2-40B4-BE49-F238E27FC236}">
                <a16:creationId xmlns:a16="http://schemas.microsoft.com/office/drawing/2014/main" id="{4CC43BAF-663E-4FB8-95A3-6973A8E34A23}"/>
              </a:ext>
            </a:extLst>
          </p:cNvPr>
          <p:cNvSpPr/>
          <p:nvPr/>
        </p:nvSpPr>
        <p:spPr>
          <a:xfrm>
            <a:off x="745785" y="5789553"/>
            <a:ext cx="2864759" cy="400110"/>
          </a:xfrm>
          <a:prstGeom prst="rect">
            <a:avLst/>
          </a:prstGeom>
        </p:spPr>
        <p:txBody>
          <a:bodyPr wrap="none">
            <a:spAutoFit/>
          </a:bodyPr>
          <a:lstStyle/>
          <a:p>
            <a:r>
              <a:rPr lang="en-US" sz="2000" dirty="0">
                <a:latin typeface="Calibri" panose="020F0502020204030204" pitchFamily="34" charset="0"/>
                <a:cs typeface="Calibri" panose="020F0502020204030204" pitchFamily="34" charset="0"/>
              </a:rPr>
              <a:t>(</a:t>
            </a:r>
            <a:r>
              <a:rPr lang="en-US" sz="2000" dirty="0">
                <a:solidFill>
                  <a:schemeClr val="bg1"/>
                </a:solidFill>
                <a:latin typeface="Calibri" panose="020F0502020204030204" pitchFamily="34" charset="0"/>
                <a:cs typeface="Calibri" panose="020F0502020204030204" pitchFamily="34" charset="0"/>
              </a:rPr>
              <a:t>A</a:t>
            </a:r>
            <a:r>
              <a:rPr lang="en-US" sz="2000" dirty="0">
                <a:latin typeface="Calibri" panose="020F0502020204030204" pitchFamily="34" charset="0"/>
                <a:cs typeface="Calibri" panose="020F0502020204030204" pitchFamily="34" charset="0"/>
              </a:rPr>
              <a:t>) Ongoing phase 3 trials</a:t>
            </a:r>
          </a:p>
        </p:txBody>
      </p:sp>
      <p:sp>
        <p:nvSpPr>
          <p:cNvPr id="8" name="Rectangle 7">
            <a:extLst>
              <a:ext uri="{FF2B5EF4-FFF2-40B4-BE49-F238E27FC236}">
                <a16:creationId xmlns:a16="http://schemas.microsoft.com/office/drawing/2014/main" id="{B47E9385-99D2-4FE6-82D9-7E36A50F9EA8}"/>
              </a:ext>
            </a:extLst>
          </p:cNvPr>
          <p:cNvSpPr/>
          <p:nvPr/>
        </p:nvSpPr>
        <p:spPr bwMode="auto">
          <a:xfrm>
            <a:off x="6069115" y="2375647"/>
            <a:ext cx="5911910" cy="3401153"/>
          </a:xfrm>
          <a:prstGeom prst="rect">
            <a:avLst/>
          </a:prstGeom>
          <a:solidFill>
            <a:schemeClr val="tx1"/>
          </a:solidFill>
          <a:ln w="9525" cap="flat" cmpd="sng" algn="ctr">
            <a:no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1" name="Text Placeholder 3">
            <a:extLst>
              <a:ext uri="{FF2B5EF4-FFF2-40B4-BE49-F238E27FC236}">
                <a16:creationId xmlns:a16="http://schemas.microsoft.com/office/drawing/2014/main" id="{FCB5B7B9-CF23-4D69-A1F0-143CEE723B78}"/>
              </a:ext>
            </a:extLst>
          </p:cNvPr>
          <p:cNvSpPr txBox="1">
            <a:spLocks/>
          </p:cNvSpPr>
          <p:nvPr/>
        </p:nvSpPr>
        <p:spPr bwMode="auto">
          <a:xfrm>
            <a:off x="6409774" y="2732643"/>
            <a:ext cx="5183188" cy="2403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marL="0" indent="0" algn="l" rtl="0" eaLnBrk="0" fontAlgn="base" hangingPunct="0">
              <a:lnSpc>
                <a:spcPts val="3600"/>
              </a:lnSpc>
              <a:spcBef>
                <a:spcPct val="20000"/>
              </a:spcBef>
              <a:spcAft>
                <a:spcPct val="0"/>
              </a:spcAft>
              <a:buClr>
                <a:schemeClr val="bg1"/>
              </a:buClr>
              <a:buNone/>
              <a:defRPr sz="2400" b="1">
                <a:solidFill>
                  <a:srgbClr val="1C3B61"/>
                </a:solidFill>
                <a:latin typeface="+mn-lt"/>
                <a:ea typeface="ヒラギノ角ゴ Pro W3" charset="0"/>
                <a:cs typeface="ヒラギノ角ゴ Pro W3" charset="0"/>
              </a:defRPr>
            </a:lvl1pPr>
            <a:lvl2pPr marL="457200" indent="0" algn="l" rtl="0" eaLnBrk="0" fontAlgn="base" hangingPunct="0">
              <a:spcBef>
                <a:spcPct val="20000"/>
              </a:spcBef>
              <a:spcAft>
                <a:spcPct val="0"/>
              </a:spcAft>
              <a:buClr>
                <a:schemeClr val="bg1"/>
              </a:buClr>
              <a:buSzPct val="90000"/>
              <a:buFont typeface="Times New Roman" panose="02020603050405020304" pitchFamily="18" charset="0"/>
              <a:buNone/>
              <a:defRPr sz="2000" b="1">
                <a:solidFill>
                  <a:srgbClr val="1C3B61"/>
                </a:solidFill>
                <a:latin typeface="+mn-lt"/>
                <a:ea typeface="ヒラギノ角ゴ Pro W3" charset="0"/>
                <a:cs typeface="ヒラギノ角ゴ Pro W3" charset="0"/>
              </a:defRPr>
            </a:lvl2pPr>
            <a:lvl3pPr marL="914400" indent="0" algn="l" rtl="0" eaLnBrk="0" fontAlgn="base" hangingPunct="0">
              <a:spcBef>
                <a:spcPct val="20000"/>
              </a:spcBef>
              <a:spcAft>
                <a:spcPct val="0"/>
              </a:spcAft>
              <a:buClr>
                <a:schemeClr val="bg1"/>
              </a:buClr>
              <a:buSzPct val="90000"/>
              <a:buNone/>
              <a:defRPr sz="1800" b="1">
                <a:solidFill>
                  <a:srgbClr val="1C3B61"/>
                </a:solidFill>
                <a:latin typeface="+mn-lt"/>
                <a:ea typeface="ヒラギノ角ゴ Pro W3" charset="0"/>
                <a:cs typeface="ヒラギノ角ゴ Pro W3" charset="0"/>
              </a:defRPr>
            </a:lvl3pPr>
            <a:lvl4pPr marL="1371600" indent="0" algn="l" rtl="0" eaLnBrk="0" fontAlgn="base" hangingPunct="0">
              <a:spcBef>
                <a:spcPct val="20000"/>
              </a:spcBef>
              <a:spcAft>
                <a:spcPct val="0"/>
              </a:spcAft>
              <a:buClr>
                <a:schemeClr val="bg1"/>
              </a:buClr>
              <a:buSzPct val="80000"/>
              <a:buFont typeface="Times New Roman" panose="02020603050405020304" pitchFamily="18" charset="0"/>
              <a:buNone/>
              <a:defRPr sz="1600" b="1">
                <a:solidFill>
                  <a:srgbClr val="1C3B61"/>
                </a:solidFill>
                <a:latin typeface="+mn-lt"/>
                <a:ea typeface="ヒラギノ角ゴ Pro W3" charset="0"/>
                <a:cs typeface="ヒラギノ角ゴ Pro W3" charset="0"/>
              </a:defRPr>
            </a:lvl4pPr>
            <a:lvl5pPr marL="1828800" indent="0" algn="l" rtl="0" eaLnBrk="0" fontAlgn="base" hangingPunct="0">
              <a:spcBef>
                <a:spcPct val="20000"/>
              </a:spcBef>
              <a:spcAft>
                <a:spcPct val="0"/>
              </a:spcAft>
              <a:buClr>
                <a:schemeClr val="bg1"/>
              </a:buClr>
              <a:buSzPct val="70000"/>
              <a:buNone/>
              <a:defRPr sz="1600" b="1">
                <a:solidFill>
                  <a:srgbClr val="1C3B61"/>
                </a:solidFill>
                <a:latin typeface="+mn-lt"/>
                <a:ea typeface="ヒラギノ角ゴ Pro W3" charset="0"/>
                <a:cs typeface="ヒラギノ角ゴ Pro W3" charset="0"/>
              </a:defRPr>
            </a:lvl5pPr>
            <a:lvl6pPr marL="2286000" indent="0" algn="l" rtl="0" fontAlgn="base">
              <a:spcBef>
                <a:spcPct val="20000"/>
              </a:spcBef>
              <a:spcAft>
                <a:spcPct val="0"/>
              </a:spcAft>
              <a:buClr>
                <a:schemeClr val="bg1"/>
              </a:buClr>
              <a:buSzPct val="70000"/>
              <a:buNone/>
              <a:defRPr sz="1600" b="1">
                <a:solidFill>
                  <a:schemeClr val="bg1"/>
                </a:solidFill>
                <a:latin typeface="+mn-lt"/>
              </a:defRPr>
            </a:lvl6pPr>
            <a:lvl7pPr marL="2743200" indent="0" algn="l" rtl="0" fontAlgn="base">
              <a:spcBef>
                <a:spcPct val="20000"/>
              </a:spcBef>
              <a:spcAft>
                <a:spcPct val="0"/>
              </a:spcAft>
              <a:buClr>
                <a:schemeClr val="bg1"/>
              </a:buClr>
              <a:buSzPct val="70000"/>
              <a:buNone/>
              <a:defRPr sz="1600" b="1">
                <a:solidFill>
                  <a:schemeClr val="bg1"/>
                </a:solidFill>
                <a:latin typeface="+mn-lt"/>
              </a:defRPr>
            </a:lvl7pPr>
            <a:lvl8pPr marL="3200400" indent="0" algn="l" rtl="0" fontAlgn="base">
              <a:spcBef>
                <a:spcPct val="20000"/>
              </a:spcBef>
              <a:spcAft>
                <a:spcPct val="0"/>
              </a:spcAft>
              <a:buClr>
                <a:schemeClr val="bg1"/>
              </a:buClr>
              <a:buSzPct val="70000"/>
              <a:buNone/>
              <a:defRPr sz="1600" b="1">
                <a:solidFill>
                  <a:schemeClr val="bg1"/>
                </a:solidFill>
                <a:latin typeface="+mn-lt"/>
              </a:defRPr>
            </a:lvl8pPr>
            <a:lvl9pPr marL="3657600" indent="0" algn="l" rtl="0" fontAlgn="base">
              <a:spcBef>
                <a:spcPct val="20000"/>
              </a:spcBef>
              <a:spcAft>
                <a:spcPct val="0"/>
              </a:spcAft>
              <a:buClr>
                <a:schemeClr val="bg1"/>
              </a:buClr>
              <a:buSzPct val="70000"/>
              <a:buNone/>
              <a:defRPr sz="1600" b="1">
                <a:solidFill>
                  <a:schemeClr val="bg1"/>
                </a:solidFill>
                <a:latin typeface="+mn-lt"/>
              </a:defRPr>
            </a:lvl9pPr>
          </a:lstStyle>
          <a:p>
            <a:r>
              <a:rPr lang="en-US" sz="3200" kern="0" dirty="0">
                <a:solidFill>
                  <a:schemeClr val="bg1"/>
                </a:solidFill>
              </a:rPr>
              <a:t>Goal</a:t>
            </a:r>
            <a:r>
              <a:rPr lang="en-US" kern="0" dirty="0">
                <a:solidFill>
                  <a:schemeClr val="bg2"/>
                </a:solidFill>
              </a:rPr>
              <a:t>: Generate credible evidence that a new agent prevents HIV</a:t>
            </a:r>
          </a:p>
          <a:p>
            <a:endParaRPr lang="en-US" kern="0" dirty="0">
              <a:solidFill>
                <a:schemeClr val="bg2"/>
              </a:solidFill>
            </a:endParaRPr>
          </a:p>
          <a:p>
            <a:r>
              <a:rPr lang="en-US" kern="0" dirty="0">
                <a:solidFill>
                  <a:schemeClr val="bg2"/>
                </a:solidFill>
              </a:rPr>
              <a:t>And they are useful, given existing proven prevention tools</a:t>
            </a:r>
          </a:p>
        </p:txBody>
      </p:sp>
    </p:spTree>
    <p:extLst>
      <p:ext uri="{BB962C8B-B14F-4D97-AF65-F5344CB8AC3E}">
        <p14:creationId xmlns:p14="http://schemas.microsoft.com/office/powerpoint/2010/main" val="8335723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4DE39-5E05-4501-A14B-D031FDCF55E0}"/>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rgbClr val="40C4E0"/>
                </a:solidFill>
                <a:latin typeface="+mj-lt"/>
                <a:ea typeface="+mj-ea"/>
                <a:cs typeface="+mj-cs"/>
              </a:defRPr>
            </a:lvl1pPr>
          </a:lstStyle>
          <a:p>
            <a:endParaRPr lang="en-US" sz="4000" dirty="0"/>
          </a:p>
        </p:txBody>
      </p:sp>
      <p:sp>
        <p:nvSpPr>
          <p:cNvPr id="3" name="Content Placeholder 2">
            <a:extLst>
              <a:ext uri="{FF2B5EF4-FFF2-40B4-BE49-F238E27FC236}">
                <a16:creationId xmlns:a16="http://schemas.microsoft.com/office/drawing/2014/main" id="{D238084B-95A2-4261-A53F-33A1D725B7F2}"/>
              </a:ext>
            </a:extLst>
          </p:cNvPr>
          <p:cNvSpPr txBox="1">
            <a:spLocks/>
          </p:cNvSpPr>
          <p:nvPr/>
        </p:nvSpPr>
        <p:spPr>
          <a:xfrm>
            <a:off x="685800" y="1690688"/>
            <a:ext cx="10820400" cy="4525963"/>
          </a:xfrm>
          <a:prstGeom prst="rect">
            <a:avLst/>
          </a:prstGeom>
        </p:spPr>
        <p:txBody>
          <a:bodyPr>
            <a:normAutofit/>
          </a:bodyPr>
          <a:lstStyle>
            <a:lvl1pPr marL="228600" indent="-228600" algn="l" defTabSz="914400" rtl="0" eaLnBrk="1" latinLnBrk="0" hangingPunct="1">
              <a:lnSpc>
                <a:spcPct val="90000"/>
              </a:lnSpc>
              <a:spcBef>
                <a:spcPts val="1000"/>
              </a:spcBef>
              <a:buClr>
                <a:srgbClr val="EE202E"/>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7941D"/>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EBE70E"/>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009247"/>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B549A"/>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Exclusion of people choosing PrEP is appropriate because:</a:t>
            </a:r>
          </a:p>
          <a:p>
            <a:pPr marL="514350" indent="-514350">
              <a:buFont typeface="+mj-lt"/>
              <a:buAutoNum type="arabicPeriod"/>
            </a:pPr>
            <a:r>
              <a:rPr lang="en-US" sz="2000" dirty="0"/>
              <a:t>It preserves the scientific and social value of the study by ensuring the HIV vaccine is tested in the target population and the HIV incidence in the study is sufficient to evaluate its safety and efficacy</a:t>
            </a:r>
          </a:p>
          <a:p>
            <a:pPr marL="514350" indent="-514350">
              <a:buFont typeface="+mj-lt"/>
              <a:buAutoNum type="arabicPeriod"/>
            </a:pPr>
            <a:r>
              <a:rPr lang="en-US" sz="2000" dirty="0"/>
              <a:t>It does not interrupt successful PrEP use in potential participants who are on PrEP</a:t>
            </a:r>
          </a:p>
          <a:p>
            <a:pPr marL="514350" indent="-514350">
              <a:buFont typeface="+mj-lt"/>
              <a:buAutoNum type="arabicPeriod"/>
            </a:pPr>
            <a:r>
              <a:rPr lang="en-US" sz="2000" dirty="0"/>
              <a:t>It enables potential participants who are not on PrEP to make a voluntary and informed choice about starting or resuming PrEP, by providing comprehensive counselling and access to PrEP</a:t>
            </a:r>
          </a:p>
          <a:p>
            <a:pPr marL="514350" indent="-514350">
              <a:buFont typeface="+mj-lt"/>
              <a:buAutoNum type="arabicPeriod"/>
            </a:pPr>
            <a:r>
              <a:rPr lang="en-US" sz="2000" dirty="0"/>
              <a:t>It excludes the scenario of an unfavorable risk-benefit profile for potential participants who are on PrEP, and who therefore would assume the risks of being vaccinated with an investigational HIV vaccine without a compensating prospect of clinical benefit (because of very low HIV incidence) and without a compensating social benefit (because their data would not contribute to evaluating efficacy)</a:t>
            </a:r>
          </a:p>
        </p:txBody>
      </p:sp>
      <p:sp>
        <p:nvSpPr>
          <p:cNvPr id="4" name="Title 3">
            <a:extLst>
              <a:ext uri="{FF2B5EF4-FFF2-40B4-BE49-F238E27FC236}">
                <a16:creationId xmlns:a16="http://schemas.microsoft.com/office/drawing/2014/main" id="{EE07B52B-23AD-46A2-911B-4FBA64199E34}"/>
              </a:ext>
            </a:extLst>
          </p:cNvPr>
          <p:cNvSpPr>
            <a:spLocks noGrp="1"/>
          </p:cNvSpPr>
          <p:nvPr>
            <p:ph type="title"/>
          </p:nvPr>
        </p:nvSpPr>
        <p:spPr/>
        <p:txBody>
          <a:bodyPr/>
          <a:lstStyle/>
          <a:p>
            <a:r>
              <a:rPr lang="en-US" dirty="0"/>
              <a:t>NIH Ethicist Summary, after April symposium</a:t>
            </a:r>
          </a:p>
        </p:txBody>
      </p:sp>
      <p:sp>
        <p:nvSpPr>
          <p:cNvPr id="5" name="Content Placeholder 4">
            <a:extLst>
              <a:ext uri="{FF2B5EF4-FFF2-40B4-BE49-F238E27FC236}">
                <a16:creationId xmlns:a16="http://schemas.microsoft.com/office/drawing/2014/main" id="{700BB6EA-F258-4EEF-93F2-47FCCC4F5AD5}"/>
              </a:ext>
            </a:extLst>
          </p:cNvPr>
          <p:cNvSpPr>
            <a:spLocks noGrp="1"/>
          </p:cNvSpPr>
          <p:nvPr>
            <p:ph sz="quarter" idx="15"/>
          </p:nvPr>
        </p:nvSpPr>
        <p:spPr/>
        <p:txBody>
          <a:bodyPr/>
          <a:lstStyle/>
          <a:p>
            <a:endParaRPr lang="en-US" dirty="0"/>
          </a:p>
        </p:txBody>
      </p:sp>
    </p:spTree>
    <p:extLst>
      <p:ext uri="{BB962C8B-B14F-4D97-AF65-F5344CB8AC3E}">
        <p14:creationId xmlns:p14="http://schemas.microsoft.com/office/powerpoint/2010/main" val="1244660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72E3AB-E64F-427D-A523-8572B878FD48}"/>
              </a:ext>
            </a:extLst>
          </p:cNvPr>
          <p:cNvSpPr>
            <a:spLocks noGrp="1"/>
          </p:cNvSpPr>
          <p:nvPr>
            <p:ph type="title"/>
          </p:nvPr>
        </p:nvSpPr>
        <p:spPr/>
        <p:txBody>
          <a:bodyPr/>
          <a:lstStyle/>
          <a:p>
            <a:r>
              <a:rPr lang="en-US" dirty="0"/>
              <a:t>Conclusions</a:t>
            </a:r>
          </a:p>
        </p:txBody>
      </p:sp>
      <p:sp>
        <p:nvSpPr>
          <p:cNvPr id="4" name="Content Placeholder 3">
            <a:extLst>
              <a:ext uri="{FF2B5EF4-FFF2-40B4-BE49-F238E27FC236}">
                <a16:creationId xmlns:a16="http://schemas.microsoft.com/office/drawing/2014/main" id="{7FC62879-DFD1-4B1C-B944-98330D2D97CA}"/>
              </a:ext>
            </a:extLst>
          </p:cNvPr>
          <p:cNvSpPr>
            <a:spLocks noGrp="1"/>
          </p:cNvSpPr>
          <p:nvPr>
            <p:ph sz="quarter" idx="15"/>
          </p:nvPr>
        </p:nvSpPr>
        <p:spPr/>
        <p:txBody>
          <a:bodyPr/>
          <a:lstStyle/>
          <a:p>
            <a:pPr marL="457200" indent="-457200">
              <a:buFont typeface="Arial" panose="020B0604020202020204" pitchFamily="34" charset="0"/>
              <a:buChar char="•"/>
            </a:pPr>
            <a:r>
              <a:rPr lang="en-US" dirty="0"/>
              <a:t>Appropriately, different questions are being asked for different products</a:t>
            </a:r>
          </a:p>
          <a:p>
            <a:pPr marL="457200" indent="-457200">
              <a:buFont typeface="Arial" panose="020B0604020202020204" pitchFamily="34" charset="0"/>
              <a:buChar char="•"/>
            </a:pPr>
            <a:r>
              <a:rPr lang="en-US" dirty="0"/>
              <a:t>Approaches to PrEP use in current trial design is nuanced and dynamic</a:t>
            </a:r>
          </a:p>
          <a:p>
            <a:pPr marL="457200" indent="-457200">
              <a:buFont typeface="Arial" panose="020B0604020202020204" pitchFamily="34" charset="0"/>
              <a:buChar char="•"/>
            </a:pPr>
            <a:r>
              <a:rPr lang="en-US" dirty="0"/>
              <a:t>Current trial designs are using a variety of approaches to PrEP provision and support, selected based on</a:t>
            </a:r>
          </a:p>
          <a:p>
            <a:pPr marL="857250" lvl="1" indent="-457200">
              <a:buFont typeface="Arial" panose="020B0604020202020204" pitchFamily="34" charset="0"/>
              <a:buChar char="•"/>
            </a:pPr>
            <a:r>
              <a:rPr lang="en-US" dirty="0"/>
              <a:t>The planned future use of the biologic</a:t>
            </a:r>
          </a:p>
          <a:p>
            <a:pPr marL="857250" lvl="1" indent="-457200">
              <a:buFont typeface="Arial" panose="020B0604020202020204" pitchFamily="34" charset="0"/>
              <a:buChar char="•"/>
            </a:pPr>
            <a:r>
              <a:rPr lang="en-US" dirty="0"/>
              <a:t>The current evidence base of potential effectiveness for the biologic</a:t>
            </a:r>
          </a:p>
          <a:p>
            <a:pPr marL="857250" lvl="1" indent="-457200">
              <a:buFont typeface="Arial" panose="020B0604020202020204" pitchFamily="34" charset="0"/>
              <a:buChar char="•"/>
            </a:pPr>
            <a:r>
              <a:rPr lang="en-US" dirty="0"/>
              <a:t>Community and stakeholder input</a:t>
            </a:r>
          </a:p>
        </p:txBody>
      </p:sp>
      <p:sp>
        <p:nvSpPr>
          <p:cNvPr id="2" name="Slide Number Placeholder 1">
            <a:extLst>
              <a:ext uri="{FF2B5EF4-FFF2-40B4-BE49-F238E27FC236}">
                <a16:creationId xmlns:a16="http://schemas.microsoft.com/office/drawing/2014/main" id="{8AF343E2-4FE6-4437-B541-8DD6BF1A5996}"/>
              </a:ext>
            </a:extLst>
          </p:cNvPr>
          <p:cNvSpPr>
            <a:spLocks noGrp="1"/>
          </p:cNvSpPr>
          <p:nvPr>
            <p:ph type="sldNum" sz="quarter" idx="17"/>
          </p:nvPr>
        </p:nvSpPr>
        <p:spPr/>
        <p:txBody>
          <a:bodyPr/>
          <a:lstStyle/>
          <a:p>
            <a:fld id="{CFD22C3C-9CA1-419B-857D-33C58025B444}" type="slidenum">
              <a:rPr lang="en-US" smtClean="0"/>
              <a:t>20</a:t>
            </a:fld>
            <a:endParaRPr lang="en-US"/>
          </a:p>
        </p:txBody>
      </p:sp>
    </p:spTree>
    <p:extLst>
      <p:ext uri="{BB962C8B-B14F-4D97-AF65-F5344CB8AC3E}">
        <p14:creationId xmlns:p14="http://schemas.microsoft.com/office/powerpoint/2010/main" val="3299895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Prevention in the Era of FTC/TDF PrEP</a:t>
            </a:r>
          </a:p>
        </p:txBody>
      </p:sp>
      <p:sp>
        <p:nvSpPr>
          <p:cNvPr id="5" name="Text Placeholder 4"/>
          <p:cNvSpPr>
            <a:spLocks noGrp="1"/>
          </p:cNvSpPr>
          <p:nvPr>
            <p:ph type="body" sz="quarter" idx="12"/>
          </p:nvPr>
        </p:nvSpPr>
        <p:spPr/>
        <p:txBody>
          <a:bodyPr/>
          <a:lstStyle/>
          <a:p>
            <a:pPr>
              <a:defRPr/>
            </a:pPr>
            <a:r>
              <a:rPr lang="en-US" dirty="0"/>
              <a:t>Current PrEP</a:t>
            </a:r>
          </a:p>
          <a:p>
            <a:pPr lvl="1">
              <a:defRPr/>
            </a:pPr>
            <a:r>
              <a:rPr lang="en-US" dirty="0"/>
              <a:t>FTC/TDF daily oral pill</a:t>
            </a:r>
          </a:p>
          <a:p>
            <a:pPr>
              <a:defRPr/>
            </a:pPr>
            <a:r>
              <a:rPr lang="en-US" dirty="0"/>
              <a:t>Current Investigational Products</a:t>
            </a:r>
          </a:p>
          <a:p>
            <a:pPr lvl="1">
              <a:defRPr/>
            </a:pPr>
            <a:r>
              <a:rPr lang="en-US" dirty="0"/>
              <a:t>Improved oral pill</a:t>
            </a:r>
          </a:p>
          <a:p>
            <a:pPr lvl="1">
              <a:defRPr/>
            </a:pPr>
            <a:r>
              <a:rPr lang="en-US" dirty="0"/>
              <a:t>Long acting ART formulations</a:t>
            </a:r>
          </a:p>
          <a:p>
            <a:pPr lvl="2">
              <a:defRPr/>
            </a:pPr>
            <a:r>
              <a:rPr lang="en-US" dirty="0"/>
              <a:t>Injection, Implant, Ring</a:t>
            </a:r>
          </a:p>
          <a:p>
            <a:pPr lvl="1">
              <a:defRPr/>
            </a:pPr>
            <a:r>
              <a:rPr lang="en-US" dirty="0"/>
              <a:t>Monoclonal antibodies</a:t>
            </a:r>
          </a:p>
          <a:p>
            <a:pPr lvl="1">
              <a:defRPr/>
            </a:pPr>
            <a:r>
              <a:rPr lang="en-US" dirty="0"/>
              <a:t>Vaccines </a:t>
            </a:r>
          </a:p>
        </p:txBody>
      </p:sp>
      <p:graphicFrame>
        <p:nvGraphicFramePr>
          <p:cNvPr id="3" name="Diagram 2"/>
          <p:cNvGraphicFramePr/>
          <p:nvPr>
            <p:extLst/>
          </p:nvPr>
        </p:nvGraphicFramePr>
        <p:xfrm>
          <a:off x="3812899" y="1261872"/>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ounded Rectangle 3"/>
          <p:cNvSpPr/>
          <p:nvPr/>
        </p:nvSpPr>
        <p:spPr bwMode="auto">
          <a:xfrm>
            <a:off x="8715375" y="1628775"/>
            <a:ext cx="45719" cy="45719"/>
          </a:xfrm>
          <a:prstGeom prst="roundRect">
            <a:avLst/>
          </a:prstGeom>
          <a:solidFill>
            <a:schemeClr val="tx1"/>
          </a:solidFill>
          <a:ln w="9525" cap="flat" cmpd="sng" algn="ctr">
            <a:no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Prevention in the Era of FTC/TDF PrEP</a:t>
            </a:r>
          </a:p>
        </p:txBody>
      </p:sp>
      <p:sp>
        <p:nvSpPr>
          <p:cNvPr id="5" name="Text Placeholder 4"/>
          <p:cNvSpPr>
            <a:spLocks noGrp="1"/>
          </p:cNvSpPr>
          <p:nvPr>
            <p:ph type="body" sz="quarter" idx="12"/>
          </p:nvPr>
        </p:nvSpPr>
        <p:spPr/>
        <p:txBody>
          <a:bodyPr/>
          <a:lstStyle/>
          <a:p>
            <a:pPr>
              <a:defRPr/>
            </a:pPr>
            <a:r>
              <a:rPr lang="en-US" dirty="0"/>
              <a:t>Current PrEP</a:t>
            </a:r>
          </a:p>
          <a:p>
            <a:pPr lvl="1">
              <a:defRPr/>
            </a:pPr>
            <a:r>
              <a:rPr lang="en-US" dirty="0"/>
              <a:t>FTC/TDF daily oral pill</a:t>
            </a:r>
          </a:p>
          <a:p>
            <a:pPr>
              <a:defRPr/>
            </a:pPr>
            <a:r>
              <a:rPr lang="en-US" dirty="0"/>
              <a:t>Investigational Products</a:t>
            </a:r>
          </a:p>
          <a:p>
            <a:pPr lvl="1">
              <a:defRPr/>
            </a:pPr>
            <a:r>
              <a:rPr lang="en-US" dirty="0"/>
              <a:t>Improved oral pill</a:t>
            </a:r>
          </a:p>
          <a:p>
            <a:pPr lvl="1">
              <a:defRPr/>
            </a:pPr>
            <a:r>
              <a:rPr lang="en-US" dirty="0"/>
              <a:t>Long acting ART formulations</a:t>
            </a:r>
          </a:p>
          <a:p>
            <a:pPr lvl="2">
              <a:defRPr/>
            </a:pPr>
            <a:r>
              <a:rPr lang="en-US" dirty="0"/>
              <a:t>Injection, Implant, Ring</a:t>
            </a:r>
          </a:p>
          <a:p>
            <a:pPr lvl="1">
              <a:defRPr/>
            </a:pPr>
            <a:r>
              <a:rPr lang="en-US" dirty="0"/>
              <a:t>Monoclonal antibodies</a:t>
            </a:r>
          </a:p>
          <a:p>
            <a:pPr lvl="1">
              <a:defRPr/>
            </a:pPr>
            <a:r>
              <a:rPr lang="en-US" dirty="0"/>
              <a:t>Vaccines </a:t>
            </a:r>
          </a:p>
        </p:txBody>
      </p:sp>
      <p:graphicFrame>
        <p:nvGraphicFramePr>
          <p:cNvPr id="3" name="Diagram 2"/>
          <p:cNvGraphicFramePr/>
          <p:nvPr>
            <p:extLst/>
          </p:nvPr>
        </p:nvGraphicFramePr>
        <p:xfrm>
          <a:off x="3812899" y="1261872"/>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ounded Rectangle 3"/>
          <p:cNvSpPr/>
          <p:nvPr/>
        </p:nvSpPr>
        <p:spPr bwMode="auto">
          <a:xfrm>
            <a:off x="8715375" y="1628775"/>
            <a:ext cx="45719" cy="45719"/>
          </a:xfrm>
          <a:prstGeom prst="roundRect">
            <a:avLst/>
          </a:prstGeom>
          <a:solidFill>
            <a:schemeClr val="tx1"/>
          </a:solidFill>
          <a:ln w="9525" cap="flat" cmpd="sng" algn="ctr">
            <a:no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6" name="TextBox 5"/>
          <p:cNvSpPr txBox="1"/>
          <p:nvPr/>
        </p:nvSpPr>
        <p:spPr>
          <a:xfrm>
            <a:off x="5051275" y="2383101"/>
            <a:ext cx="1778466" cy="830997"/>
          </a:xfrm>
          <a:prstGeom prst="rect">
            <a:avLst/>
          </a:prstGeom>
          <a:solidFill>
            <a:schemeClr val="tx1">
              <a:lumMod val="75000"/>
            </a:schemeClr>
          </a:solidFill>
        </p:spPr>
        <p:txBody>
          <a:bodyPr wrap="square" rtlCol="0">
            <a:spAutoFit/>
          </a:bodyPr>
          <a:lstStyle/>
          <a:p>
            <a:r>
              <a:rPr lang="en-US" dirty="0">
                <a:solidFill>
                  <a:schemeClr val="accent3"/>
                </a:solidFill>
                <a:latin typeface="Calibri" panose="020F0502020204030204" pitchFamily="34" charset="0"/>
                <a:cs typeface="Calibri" panose="020F0502020204030204" pitchFamily="34" charset="0"/>
              </a:rPr>
              <a:t>Strong proof of concept</a:t>
            </a:r>
          </a:p>
        </p:txBody>
      </p:sp>
      <p:sp>
        <p:nvSpPr>
          <p:cNvPr id="7" name="TextBox 6"/>
          <p:cNvSpPr txBox="1"/>
          <p:nvPr/>
        </p:nvSpPr>
        <p:spPr>
          <a:xfrm>
            <a:off x="8715375" y="2667914"/>
            <a:ext cx="1449557" cy="461665"/>
          </a:xfrm>
          <a:prstGeom prst="rect">
            <a:avLst/>
          </a:prstGeom>
          <a:solidFill>
            <a:schemeClr val="tx1">
              <a:lumMod val="75000"/>
            </a:schemeClr>
          </a:solidFill>
        </p:spPr>
        <p:txBody>
          <a:bodyPr wrap="square" rtlCol="0">
            <a:spAutoFit/>
          </a:bodyPr>
          <a:lstStyle/>
          <a:p>
            <a:r>
              <a:rPr lang="en-US" dirty="0">
                <a:solidFill>
                  <a:schemeClr val="accent3"/>
                </a:solidFill>
                <a:latin typeface="Calibri" panose="020F0502020204030204" pitchFamily="34" charset="0"/>
                <a:cs typeface="Calibri" panose="020F0502020204030204" pitchFamily="34" charset="0"/>
              </a:rPr>
              <a:t>Unproven </a:t>
            </a:r>
          </a:p>
        </p:txBody>
      </p:sp>
      <p:pic>
        <p:nvPicPr>
          <p:cNvPr id="11" name="Picture 10" descr="File:&lt;strong&gt;Checkmark&lt;/strong&gt;.sv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95031" y="3129579"/>
            <a:ext cx="1802584" cy="1602297"/>
          </a:xfrm>
          <a:prstGeom prst="rect">
            <a:avLst/>
          </a:prstGeom>
        </p:spPr>
      </p:pic>
      <p:pic>
        <p:nvPicPr>
          <p:cNvPr id="12" name="Picture 11" descr="Archivo:Red &lt;strong&gt;x&lt;/strong&gt;.svg - Wikipedia, la enciclopedia libre"/>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380784" y="3214098"/>
            <a:ext cx="1514213" cy="1514213"/>
          </a:xfrm>
          <a:prstGeom prst="rect">
            <a:avLst/>
          </a:prstGeom>
        </p:spPr>
      </p:pic>
    </p:spTree>
    <p:extLst>
      <p:ext uri="{BB962C8B-B14F-4D97-AF65-F5344CB8AC3E}">
        <p14:creationId xmlns:p14="http://schemas.microsoft.com/office/powerpoint/2010/main" val="2338039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Same mode of action (i.e. Antiretroviral drug)</a:t>
            </a:r>
          </a:p>
        </p:txBody>
      </p:sp>
      <p:sp>
        <p:nvSpPr>
          <p:cNvPr id="4" name="Slide Number Placeholder 3"/>
          <p:cNvSpPr>
            <a:spLocks noGrp="1"/>
          </p:cNvSpPr>
          <p:nvPr>
            <p:ph type="sldNum" sz="quarter" idx="10"/>
          </p:nvPr>
        </p:nvSpPr>
        <p:spPr/>
        <p:txBody>
          <a:bodyPr/>
          <a:lstStyle/>
          <a:p>
            <a:fld id="{EA3CF5D1-B5D4-49D5-ABAD-6F5D217C581D}" type="slidenum">
              <a:rPr lang="en-US" altLang="en-US" smtClean="0"/>
              <a:pPr/>
              <a:t>4</a:t>
            </a:fld>
            <a:endParaRPr lang="en-US" altLang="en-US"/>
          </a:p>
        </p:txBody>
      </p:sp>
      <p:sp>
        <p:nvSpPr>
          <p:cNvPr id="3" name="Text Placeholder 2"/>
          <p:cNvSpPr>
            <a:spLocks noGrp="1"/>
          </p:cNvSpPr>
          <p:nvPr>
            <p:ph sz="quarter" idx="11"/>
          </p:nvPr>
        </p:nvSpPr>
        <p:spPr>
          <a:xfrm>
            <a:off x="611718" y="2460912"/>
            <a:ext cx="5098235" cy="5041087"/>
          </a:xfrm>
        </p:spPr>
        <p:txBody>
          <a:bodyPr/>
          <a:lstStyle/>
          <a:p>
            <a:pPr marL="0" indent="0">
              <a:buNone/>
            </a:pPr>
            <a:r>
              <a:rPr lang="en-US" b="1" dirty="0">
                <a:solidFill>
                  <a:schemeClr val="tx2"/>
                </a:solidFill>
              </a:rPr>
              <a:t>Same mode of delivery</a:t>
            </a:r>
            <a:r>
              <a:rPr lang="en-US" dirty="0"/>
              <a:t> </a:t>
            </a:r>
          </a:p>
          <a:p>
            <a:pPr marL="0" indent="0">
              <a:buNone/>
            </a:pPr>
            <a:r>
              <a:rPr lang="en-US" dirty="0"/>
              <a:t>     e.g. Daily Oral TAF</a:t>
            </a:r>
          </a:p>
          <a:p>
            <a:r>
              <a:rPr lang="en-US" dirty="0"/>
              <a:t>Better adherence not expected</a:t>
            </a:r>
          </a:p>
          <a:p>
            <a:r>
              <a:rPr lang="en-US" dirty="0"/>
              <a:t>Expect similar effectiveness</a:t>
            </a:r>
          </a:p>
          <a:p>
            <a:r>
              <a:rPr lang="en-US" dirty="0"/>
              <a:t>Non-inferiority design</a:t>
            </a:r>
          </a:p>
          <a:p>
            <a:endParaRPr lang="en-US" dirty="0"/>
          </a:p>
        </p:txBody>
      </p:sp>
      <p:sp>
        <p:nvSpPr>
          <p:cNvPr id="6" name="Content Placeholder 5"/>
          <p:cNvSpPr>
            <a:spLocks noGrp="1"/>
          </p:cNvSpPr>
          <p:nvPr>
            <p:ph sz="quarter" idx="12"/>
          </p:nvPr>
        </p:nvSpPr>
        <p:spPr>
          <a:xfrm>
            <a:off x="5847291" y="2460912"/>
            <a:ext cx="5603875" cy="5003800"/>
          </a:xfrm>
        </p:spPr>
        <p:txBody>
          <a:bodyPr/>
          <a:lstStyle/>
          <a:p>
            <a:pPr marL="0" indent="0">
              <a:buNone/>
            </a:pPr>
            <a:r>
              <a:rPr lang="en-US" b="1" dirty="0">
                <a:solidFill>
                  <a:schemeClr val="tx2"/>
                </a:solidFill>
              </a:rPr>
              <a:t>Different mode of delivery</a:t>
            </a:r>
          </a:p>
          <a:p>
            <a:pPr marL="0" indent="0">
              <a:buNone/>
            </a:pPr>
            <a:r>
              <a:rPr lang="en-US" dirty="0"/>
              <a:t>e.g. Injectable </a:t>
            </a:r>
            <a:r>
              <a:rPr lang="en-US" dirty="0" err="1"/>
              <a:t>cabotegravir</a:t>
            </a:r>
            <a:endParaRPr lang="en-US" dirty="0"/>
          </a:p>
          <a:p>
            <a:r>
              <a:rPr lang="en-US" dirty="0"/>
              <a:t>Consistently higher active drug concentrations</a:t>
            </a:r>
          </a:p>
          <a:p>
            <a:r>
              <a:rPr lang="en-US" dirty="0"/>
              <a:t>Expect higher efficacy than FTC/TDF</a:t>
            </a:r>
          </a:p>
          <a:p>
            <a:r>
              <a:rPr lang="en-US" dirty="0"/>
              <a:t>Non-inferiority </a:t>
            </a:r>
            <a:r>
              <a:rPr lang="en-US" i="1" dirty="0"/>
              <a:t>assuming some benefit,</a:t>
            </a:r>
            <a:r>
              <a:rPr lang="en-US" dirty="0"/>
              <a:t> or superiority </a:t>
            </a:r>
          </a:p>
        </p:txBody>
      </p:sp>
      <p:sp>
        <p:nvSpPr>
          <p:cNvPr id="7" name="Title 1"/>
          <p:cNvSpPr txBox="1">
            <a:spLocks/>
          </p:cNvSpPr>
          <p:nvPr/>
        </p:nvSpPr>
        <p:spPr bwMode="auto">
          <a:xfrm>
            <a:off x="734484" y="1374775"/>
            <a:ext cx="10966449"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0" rIns="0" bIns="0" numCol="1" anchor="b" anchorCtr="0" compatLnSpc="1">
            <a:prstTxWarp prst="textNoShape">
              <a:avLst/>
            </a:prstTxWarp>
          </a:bodyPr>
          <a:lstStyle>
            <a:lvl1pPr algn="l" rtl="0" eaLnBrk="0" fontAlgn="base" hangingPunct="0">
              <a:spcBef>
                <a:spcPct val="0"/>
              </a:spcBef>
              <a:spcAft>
                <a:spcPct val="0"/>
              </a:spcAft>
              <a:defRPr sz="3200" b="1">
                <a:solidFill>
                  <a:srgbClr val="1C3B61"/>
                </a:solidFill>
                <a:latin typeface="+mj-lt"/>
                <a:ea typeface="ヒラギノ角ゴ Pro W3" charset="0"/>
                <a:cs typeface="ヒラギノ角ゴ Pro W3" charset="0"/>
              </a:defRPr>
            </a:lvl1pPr>
            <a:lvl2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2pPr>
            <a:lvl3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3pPr>
            <a:lvl4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4pPr>
            <a:lvl5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5pPr>
            <a:lvl6pPr marL="457200" algn="ctr" rtl="0" fontAlgn="base">
              <a:spcBef>
                <a:spcPct val="0"/>
              </a:spcBef>
              <a:spcAft>
                <a:spcPct val="0"/>
              </a:spcAft>
              <a:defRPr sz="4000" b="1">
                <a:solidFill>
                  <a:schemeClr val="bg1"/>
                </a:solidFill>
                <a:latin typeface="Arial" pitchFamily="34" charset="0"/>
              </a:defRPr>
            </a:lvl6pPr>
            <a:lvl7pPr marL="914400" algn="ctr" rtl="0" fontAlgn="base">
              <a:spcBef>
                <a:spcPct val="0"/>
              </a:spcBef>
              <a:spcAft>
                <a:spcPct val="0"/>
              </a:spcAft>
              <a:defRPr sz="4000" b="1">
                <a:solidFill>
                  <a:schemeClr val="bg1"/>
                </a:solidFill>
                <a:latin typeface="Arial" pitchFamily="34" charset="0"/>
              </a:defRPr>
            </a:lvl7pPr>
            <a:lvl8pPr marL="1371600" algn="ctr" rtl="0" fontAlgn="base">
              <a:spcBef>
                <a:spcPct val="0"/>
              </a:spcBef>
              <a:spcAft>
                <a:spcPct val="0"/>
              </a:spcAft>
              <a:defRPr sz="4000" b="1">
                <a:solidFill>
                  <a:schemeClr val="bg1"/>
                </a:solidFill>
                <a:latin typeface="Arial" pitchFamily="34" charset="0"/>
              </a:defRPr>
            </a:lvl8pPr>
            <a:lvl9pPr marL="1828800" algn="ctr" rtl="0" fontAlgn="base">
              <a:spcBef>
                <a:spcPct val="0"/>
              </a:spcBef>
              <a:spcAft>
                <a:spcPct val="0"/>
              </a:spcAft>
              <a:defRPr sz="4000" b="1">
                <a:solidFill>
                  <a:schemeClr val="bg1"/>
                </a:solidFill>
                <a:latin typeface="Arial" pitchFamily="34" charset="0"/>
              </a:defRPr>
            </a:lvl9pPr>
          </a:lstStyle>
          <a:p>
            <a:br>
              <a:rPr lang="en-US" sz="2800" kern="0" dirty="0"/>
            </a:br>
            <a:r>
              <a:rPr lang="en-US" sz="2800" kern="0" dirty="0"/>
              <a:t>Question: How effective is the new drug </a:t>
            </a:r>
            <a:r>
              <a:rPr lang="en-US" sz="2800" i="1" kern="0" dirty="0"/>
              <a:t>compared to FTC/TDF</a:t>
            </a:r>
            <a:r>
              <a:rPr lang="en-US" sz="2800" kern="0" dirty="0"/>
              <a:t>?  </a:t>
            </a:r>
          </a:p>
          <a:p>
            <a:pPr marL="2286000" lvl="4" indent="-457200">
              <a:buClr>
                <a:schemeClr val="tx2"/>
              </a:buClr>
              <a:buFont typeface="Wingdings" panose="05000000000000000000" pitchFamily="2" charset="2"/>
              <a:buChar char="Ø"/>
            </a:pPr>
            <a:r>
              <a:rPr lang="en-US" sz="2800" dirty="0"/>
              <a:t>FTC/TDF an Active Control Comparator</a:t>
            </a:r>
            <a:endParaRPr lang="en-US" sz="2800" kern="0" dirty="0"/>
          </a:p>
        </p:txBody>
      </p:sp>
    </p:spTree>
    <p:extLst>
      <p:ext uri="{BB962C8B-B14F-4D97-AF65-F5344CB8AC3E}">
        <p14:creationId xmlns:p14="http://schemas.microsoft.com/office/powerpoint/2010/main" val="2435219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Different mode of action (e.g. Vaccine, monoclonal Ab)</a:t>
            </a:r>
          </a:p>
        </p:txBody>
      </p:sp>
      <p:sp>
        <p:nvSpPr>
          <p:cNvPr id="4" name="Slide Number Placeholder 3"/>
          <p:cNvSpPr>
            <a:spLocks noGrp="1"/>
          </p:cNvSpPr>
          <p:nvPr>
            <p:ph type="sldNum" sz="quarter" idx="10"/>
          </p:nvPr>
        </p:nvSpPr>
        <p:spPr/>
        <p:txBody>
          <a:bodyPr/>
          <a:lstStyle/>
          <a:p>
            <a:fld id="{EA3CF5D1-B5D4-49D5-ABAD-6F5D217C581D}" type="slidenum">
              <a:rPr lang="en-US" altLang="en-US" smtClean="0"/>
              <a:pPr/>
              <a:t>5</a:t>
            </a:fld>
            <a:endParaRPr lang="en-US" altLang="en-US"/>
          </a:p>
        </p:txBody>
      </p:sp>
      <p:sp>
        <p:nvSpPr>
          <p:cNvPr id="3" name="Text Placeholder 2"/>
          <p:cNvSpPr>
            <a:spLocks noGrp="1"/>
          </p:cNvSpPr>
          <p:nvPr>
            <p:ph sz="quarter" idx="11"/>
          </p:nvPr>
        </p:nvSpPr>
        <p:spPr>
          <a:xfrm>
            <a:off x="419100" y="2968912"/>
            <a:ext cx="5290853" cy="3668956"/>
          </a:xfrm>
        </p:spPr>
        <p:txBody>
          <a:bodyPr/>
          <a:lstStyle/>
          <a:p>
            <a:pPr marL="0" indent="0">
              <a:buNone/>
            </a:pPr>
            <a:r>
              <a:rPr lang="en-US" b="1" dirty="0">
                <a:solidFill>
                  <a:schemeClr val="tx2"/>
                </a:solidFill>
                <a:latin typeface="Arial Narrow" panose="020B0606020202030204" pitchFamily="34" charset="0"/>
              </a:rPr>
              <a:t>Study site with FTC/TDF access</a:t>
            </a:r>
          </a:p>
          <a:p>
            <a:r>
              <a:rPr lang="en-US" dirty="0"/>
              <a:t>Referrals for FTC/TDF for all, at-will use</a:t>
            </a:r>
          </a:p>
          <a:p>
            <a:r>
              <a:rPr lang="en-US" dirty="0"/>
              <a:t>Participants randomized to placebo vs active product with or without FTC/TDF</a:t>
            </a:r>
          </a:p>
          <a:p>
            <a:pPr lvl="1"/>
            <a:r>
              <a:rPr lang="en-US" dirty="0"/>
              <a:t>Uncertainty about reduction in HIV risk</a:t>
            </a:r>
          </a:p>
          <a:p>
            <a:endParaRPr lang="en-US" dirty="0"/>
          </a:p>
        </p:txBody>
      </p:sp>
      <p:sp>
        <p:nvSpPr>
          <p:cNvPr id="6" name="Content Placeholder 5"/>
          <p:cNvSpPr>
            <a:spLocks noGrp="1"/>
          </p:cNvSpPr>
          <p:nvPr>
            <p:ph sz="quarter" idx="12"/>
          </p:nvPr>
        </p:nvSpPr>
        <p:spPr>
          <a:xfrm>
            <a:off x="5847291" y="2968911"/>
            <a:ext cx="5603875" cy="3641818"/>
          </a:xfrm>
        </p:spPr>
        <p:txBody>
          <a:bodyPr/>
          <a:lstStyle/>
          <a:p>
            <a:pPr marL="0" indent="0">
              <a:buNone/>
            </a:pPr>
            <a:r>
              <a:rPr lang="en-US" b="1" dirty="0">
                <a:solidFill>
                  <a:schemeClr val="tx2"/>
                </a:solidFill>
                <a:latin typeface="Arial Narrow" panose="020B0606020202030204" pitchFamily="34" charset="0"/>
              </a:rPr>
              <a:t>Study site without FTC/TDF access</a:t>
            </a:r>
          </a:p>
          <a:p>
            <a:r>
              <a:rPr lang="en-US" dirty="0"/>
              <a:t>Participants randomized to placebo vs active product</a:t>
            </a:r>
          </a:p>
          <a:p>
            <a:r>
              <a:rPr lang="en-US" dirty="0"/>
              <a:t>Ongoing local assessment</a:t>
            </a:r>
          </a:p>
          <a:p>
            <a:pPr lvl="1"/>
            <a:r>
              <a:rPr lang="en-US" dirty="0"/>
              <a:t>Study role in facilitating access to FTC/TDF</a:t>
            </a:r>
          </a:p>
          <a:p>
            <a:pPr lvl="1"/>
            <a:r>
              <a:rPr lang="en-US" dirty="0"/>
              <a:t>New product potential to overcome access barriers</a:t>
            </a:r>
          </a:p>
        </p:txBody>
      </p:sp>
      <p:sp>
        <p:nvSpPr>
          <p:cNvPr id="7" name="Title 1"/>
          <p:cNvSpPr txBox="1">
            <a:spLocks/>
          </p:cNvSpPr>
          <p:nvPr/>
        </p:nvSpPr>
        <p:spPr bwMode="auto">
          <a:xfrm>
            <a:off x="814918" y="2118012"/>
            <a:ext cx="10966449"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0" rIns="0" bIns="0" numCol="1" anchor="b" anchorCtr="0" compatLnSpc="1">
            <a:prstTxWarp prst="textNoShape">
              <a:avLst/>
            </a:prstTxWarp>
          </a:bodyPr>
          <a:lstStyle>
            <a:lvl1pPr algn="l" rtl="0" eaLnBrk="0" fontAlgn="base" hangingPunct="0">
              <a:spcBef>
                <a:spcPct val="0"/>
              </a:spcBef>
              <a:spcAft>
                <a:spcPct val="0"/>
              </a:spcAft>
              <a:defRPr sz="3200" b="1">
                <a:solidFill>
                  <a:srgbClr val="1C3B61"/>
                </a:solidFill>
                <a:latin typeface="+mj-lt"/>
                <a:ea typeface="ヒラギノ角ゴ Pro W3" charset="0"/>
                <a:cs typeface="ヒラギノ角ゴ Pro W3" charset="0"/>
              </a:defRPr>
            </a:lvl1pPr>
            <a:lvl2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2pPr>
            <a:lvl3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3pPr>
            <a:lvl4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4pPr>
            <a:lvl5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5pPr>
            <a:lvl6pPr marL="457200" algn="ctr" rtl="0" fontAlgn="base">
              <a:spcBef>
                <a:spcPct val="0"/>
              </a:spcBef>
              <a:spcAft>
                <a:spcPct val="0"/>
              </a:spcAft>
              <a:defRPr sz="4000" b="1">
                <a:solidFill>
                  <a:schemeClr val="bg1"/>
                </a:solidFill>
                <a:latin typeface="Arial" pitchFamily="34" charset="0"/>
              </a:defRPr>
            </a:lvl6pPr>
            <a:lvl7pPr marL="914400" algn="ctr" rtl="0" fontAlgn="base">
              <a:spcBef>
                <a:spcPct val="0"/>
              </a:spcBef>
              <a:spcAft>
                <a:spcPct val="0"/>
              </a:spcAft>
              <a:defRPr sz="4000" b="1">
                <a:solidFill>
                  <a:schemeClr val="bg1"/>
                </a:solidFill>
                <a:latin typeface="Arial" pitchFamily="34" charset="0"/>
              </a:defRPr>
            </a:lvl7pPr>
            <a:lvl8pPr marL="1371600" algn="ctr" rtl="0" fontAlgn="base">
              <a:spcBef>
                <a:spcPct val="0"/>
              </a:spcBef>
              <a:spcAft>
                <a:spcPct val="0"/>
              </a:spcAft>
              <a:defRPr sz="4000" b="1">
                <a:solidFill>
                  <a:schemeClr val="bg1"/>
                </a:solidFill>
                <a:latin typeface="Arial" pitchFamily="34" charset="0"/>
              </a:defRPr>
            </a:lvl8pPr>
            <a:lvl9pPr marL="1828800" algn="ctr" rtl="0" fontAlgn="base">
              <a:spcBef>
                <a:spcPct val="0"/>
              </a:spcBef>
              <a:spcAft>
                <a:spcPct val="0"/>
              </a:spcAft>
              <a:defRPr sz="4000" b="1">
                <a:solidFill>
                  <a:schemeClr val="bg1"/>
                </a:solidFill>
                <a:latin typeface="Arial" pitchFamily="34" charset="0"/>
              </a:defRPr>
            </a:lvl9pPr>
          </a:lstStyle>
          <a:p>
            <a:br>
              <a:rPr lang="en-US" kern="0" dirty="0"/>
            </a:br>
            <a:r>
              <a:rPr lang="en-US" sz="2800" kern="0" dirty="0"/>
              <a:t>Question: How effective is the new agent </a:t>
            </a:r>
            <a:r>
              <a:rPr lang="en-US" sz="2800" i="1" kern="0" dirty="0"/>
              <a:t>in current context </a:t>
            </a:r>
          </a:p>
          <a:p>
            <a:r>
              <a:rPr lang="en-US" sz="2800" i="1" kern="0" dirty="0"/>
              <a:t>		of oral FTC/TDF use</a:t>
            </a:r>
            <a:r>
              <a:rPr lang="en-US" sz="2800" kern="0" dirty="0"/>
              <a:t>?</a:t>
            </a:r>
            <a:endParaRPr lang="en-US" sz="2400" kern="0" dirty="0"/>
          </a:p>
          <a:p>
            <a:pPr marL="2286000" lvl="4" indent="-457200">
              <a:buClr>
                <a:schemeClr val="tx2"/>
              </a:buClr>
              <a:buFont typeface="Wingdings" panose="05000000000000000000" pitchFamily="2" charset="2"/>
              <a:buChar char="Ø"/>
            </a:pPr>
            <a:r>
              <a:rPr lang="en-US" sz="2800" dirty="0"/>
              <a:t>Placebo Control</a:t>
            </a:r>
          </a:p>
          <a:p>
            <a:pPr marL="2286000" lvl="4" indent="-457200">
              <a:buClr>
                <a:schemeClr val="tx2"/>
              </a:buClr>
              <a:buFont typeface="Wingdings" panose="05000000000000000000" pitchFamily="2" charset="2"/>
              <a:buChar char="Ø"/>
            </a:pPr>
            <a:r>
              <a:rPr lang="en-US" sz="2800" kern="0" dirty="0"/>
              <a:t>Superiority Design</a:t>
            </a:r>
            <a:endParaRPr lang="en-US" kern="0" dirty="0"/>
          </a:p>
        </p:txBody>
      </p:sp>
      <p:pic>
        <p:nvPicPr>
          <p:cNvPr id="8" name="Graphic 7" descr="No sign">
            <a:extLst>
              <a:ext uri="{FF2B5EF4-FFF2-40B4-BE49-F238E27FC236}">
                <a16:creationId xmlns:a16="http://schemas.microsoft.com/office/drawing/2014/main" id="{EAA9B815-D6D6-41AD-A431-2290E942633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28652" y="3013224"/>
            <a:ext cx="3751512" cy="3751512"/>
          </a:xfrm>
          <a:prstGeom prst="rect">
            <a:avLst/>
          </a:prstGeom>
        </p:spPr>
      </p:pic>
    </p:spTree>
    <p:extLst>
      <p:ext uri="{BB962C8B-B14F-4D97-AF65-F5344CB8AC3E}">
        <p14:creationId xmlns:p14="http://schemas.microsoft.com/office/powerpoint/2010/main" val="370637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With an effective product, three choices in RCTs</a:t>
            </a:r>
          </a:p>
        </p:txBody>
      </p:sp>
      <p:sp>
        <p:nvSpPr>
          <p:cNvPr id="3" name="Rectangle: Rounded Corners 2">
            <a:extLst>
              <a:ext uri="{FF2B5EF4-FFF2-40B4-BE49-F238E27FC236}">
                <a16:creationId xmlns:a16="http://schemas.microsoft.com/office/drawing/2014/main" id="{D35D2A90-DE1B-4754-9795-951056A448CD}"/>
              </a:ext>
            </a:extLst>
          </p:cNvPr>
          <p:cNvSpPr/>
          <p:nvPr/>
        </p:nvSpPr>
        <p:spPr bwMode="auto">
          <a:xfrm>
            <a:off x="8107450" y="1194105"/>
            <a:ext cx="3669924" cy="4862557"/>
          </a:xfrm>
          <a:prstGeom prst="roundRect">
            <a:avLst/>
          </a:prstGeom>
          <a:noFill/>
          <a:ln w="57150" cap="flat" cmpd="sng" algn="ctr">
            <a:solidFill>
              <a:schemeClr val="accent4"/>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aphicFrame>
        <p:nvGraphicFramePr>
          <p:cNvPr id="8" name="Content Placeholder 1"/>
          <p:cNvGraphicFramePr>
            <a:graphicFrameLocks/>
          </p:cNvGraphicFramePr>
          <p:nvPr>
            <p:extLst>
              <p:ext uri="{D42A27DB-BD31-4B8C-83A1-F6EECF244321}">
                <p14:modId xmlns:p14="http://schemas.microsoft.com/office/powerpoint/2010/main" val="3117703192"/>
              </p:ext>
            </p:extLst>
          </p:nvPr>
        </p:nvGraphicFramePr>
        <p:xfrm>
          <a:off x="8184364" y="3445617"/>
          <a:ext cx="3497845" cy="20726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71A2AD99-D8FF-4F35-937B-E42E323E2E12}"/>
              </a:ext>
            </a:extLst>
          </p:cNvPr>
          <p:cNvSpPr txBox="1"/>
          <p:nvPr/>
        </p:nvSpPr>
        <p:spPr>
          <a:xfrm>
            <a:off x="8319604" y="1459025"/>
            <a:ext cx="3054958" cy="1600438"/>
          </a:xfrm>
          <a:prstGeom prst="rect">
            <a:avLst/>
          </a:prstGeom>
          <a:noFill/>
        </p:spPr>
        <p:txBody>
          <a:bodyPr wrap="square" rtlCol="0">
            <a:spAutoFit/>
          </a:bodyPr>
          <a:lstStyle/>
          <a:p>
            <a:pPr marL="514350" indent="-514350">
              <a:buFont typeface="+mj-lt"/>
              <a:buAutoNum type="arabicPeriod" startAt="3"/>
            </a:pPr>
            <a:r>
              <a:rPr lang="en-US" sz="3200" dirty="0">
                <a:latin typeface="+mj-lt"/>
              </a:rPr>
              <a:t>Combine</a:t>
            </a:r>
          </a:p>
          <a:p>
            <a:r>
              <a:rPr lang="en-US" sz="2200" dirty="0">
                <a:latin typeface="+mj-lt"/>
              </a:rPr>
              <a:t>Compare existing prevention combined with EXP product</a:t>
            </a:r>
          </a:p>
        </p:txBody>
      </p:sp>
      <p:grpSp>
        <p:nvGrpSpPr>
          <p:cNvPr id="6" name="Group 5">
            <a:extLst>
              <a:ext uri="{FF2B5EF4-FFF2-40B4-BE49-F238E27FC236}">
                <a16:creationId xmlns:a16="http://schemas.microsoft.com/office/drawing/2014/main" id="{074D8F65-A913-4C56-B45D-7D604AA0B80A}"/>
              </a:ext>
            </a:extLst>
          </p:cNvPr>
          <p:cNvGrpSpPr/>
          <p:nvPr/>
        </p:nvGrpSpPr>
        <p:grpSpPr>
          <a:xfrm>
            <a:off x="390519" y="1230290"/>
            <a:ext cx="3669924" cy="4862557"/>
            <a:chOff x="4277405" y="1408628"/>
            <a:chExt cx="3669924" cy="4862557"/>
          </a:xfrm>
        </p:grpSpPr>
        <p:graphicFrame>
          <p:nvGraphicFramePr>
            <p:cNvPr id="15" name="Content Placeholder 1"/>
            <p:cNvGraphicFramePr>
              <a:graphicFrameLocks/>
            </p:cNvGraphicFramePr>
            <p:nvPr>
              <p:extLst>
                <p:ext uri="{D42A27DB-BD31-4B8C-83A1-F6EECF244321}">
                  <p14:modId xmlns:p14="http://schemas.microsoft.com/office/powerpoint/2010/main" val="1134547635"/>
                </p:ext>
              </p:extLst>
            </p:nvPr>
          </p:nvGraphicFramePr>
          <p:xfrm>
            <a:off x="4410892" y="3661569"/>
            <a:ext cx="3511060" cy="207265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6" name="Rectangle: Rounded Corners 15">
              <a:extLst>
                <a:ext uri="{FF2B5EF4-FFF2-40B4-BE49-F238E27FC236}">
                  <a16:creationId xmlns:a16="http://schemas.microsoft.com/office/drawing/2014/main" id="{E624D58D-111F-4BA4-90F8-6D72FB311863}"/>
                </a:ext>
              </a:extLst>
            </p:cNvPr>
            <p:cNvSpPr/>
            <p:nvPr/>
          </p:nvSpPr>
          <p:spPr bwMode="auto">
            <a:xfrm>
              <a:off x="4277405" y="1408628"/>
              <a:ext cx="3669924" cy="4862557"/>
            </a:xfrm>
            <a:prstGeom prst="roundRect">
              <a:avLst/>
            </a:prstGeom>
            <a:noFill/>
            <a:ln w="57150" cap="flat" cmpd="sng" algn="ctr">
              <a:solidFill>
                <a:schemeClr val="accent4"/>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8" name="TextBox 17">
              <a:extLst>
                <a:ext uri="{FF2B5EF4-FFF2-40B4-BE49-F238E27FC236}">
                  <a16:creationId xmlns:a16="http://schemas.microsoft.com/office/drawing/2014/main" id="{075515C0-F4A0-48D6-B7B1-83453BBF8517}"/>
                </a:ext>
              </a:extLst>
            </p:cNvPr>
            <p:cNvSpPr txBox="1"/>
            <p:nvPr/>
          </p:nvSpPr>
          <p:spPr>
            <a:xfrm>
              <a:off x="4315727" y="1673552"/>
              <a:ext cx="3568645" cy="1538883"/>
            </a:xfrm>
            <a:prstGeom prst="rect">
              <a:avLst/>
            </a:prstGeom>
            <a:noFill/>
          </p:spPr>
          <p:txBody>
            <a:bodyPr wrap="square" rtlCol="0">
              <a:spAutoFit/>
            </a:bodyPr>
            <a:lstStyle/>
            <a:p>
              <a:pPr marL="514350" indent="-514350">
                <a:buFont typeface="+mj-lt"/>
                <a:buAutoNum type="arabicPeriod"/>
              </a:pPr>
              <a:r>
                <a:rPr lang="en-US" sz="2800" dirty="0">
                  <a:latin typeface="+mj-lt"/>
                </a:rPr>
                <a:t>Compare</a:t>
              </a:r>
            </a:p>
            <a:p>
              <a:r>
                <a:rPr lang="en-US" sz="2200" dirty="0">
                  <a:latin typeface="+mj-lt"/>
                </a:rPr>
                <a:t>Compare proven prevention (STD) to experimental agent (EXP)</a:t>
              </a:r>
            </a:p>
          </p:txBody>
        </p:sp>
      </p:grpSp>
      <p:grpSp>
        <p:nvGrpSpPr>
          <p:cNvPr id="9" name="Group 8">
            <a:extLst>
              <a:ext uri="{FF2B5EF4-FFF2-40B4-BE49-F238E27FC236}">
                <a16:creationId xmlns:a16="http://schemas.microsoft.com/office/drawing/2014/main" id="{E301C57A-705D-4031-9B72-8EE348C02D91}"/>
              </a:ext>
            </a:extLst>
          </p:cNvPr>
          <p:cNvGrpSpPr/>
          <p:nvPr/>
        </p:nvGrpSpPr>
        <p:grpSpPr>
          <a:xfrm>
            <a:off x="4219540" y="1230289"/>
            <a:ext cx="3669924" cy="4862557"/>
            <a:chOff x="8131557" y="1408628"/>
            <a:chExt cx="3669924" cy="4862557"/>
          </a:xfrm>
        </p:grpSpPr>
        <p:grpSp>
          <p:nvGrpSpPr>
            <p:cNvPr id="2" name="Group 1"/>
            <p:cNvGrpSpPr/>
            <p:nvPr/>
          </p:nvGrpSpPr>
          <p:grpSpPr>
            <a:xfrm>
              <a:off x="8218361" y="3690788"/>
              <a:ext cx="3494997" cy="1938991"/>
              <a:chOff x="5135955" y="4030040"/>
              <a:chExt cx="3657600" cy="1283145"/>
            </a:xfrm>
          </p:grpSpPr>
          <p:sp>
            <p:nvSpPr>
              <p:cNvPr id="13" name="Rounded Rectangle 12"/>
              <p:cNvSpPr/>
              <p:nvPr/>
            </p:nvSpPr>
            <p:spPr>
              <a:xfrm>
                <a:off x="5151097" y="4153576"/>
                <a:ext cx="3642458" cy="986973"/>
              </a:xfrm>
              <a:prstGeom prst="roundRect">
                <a:avLst/>
              </a:prstGeom>
              <a:blipFill rotWithShape="1">
                <a:blip r:embed="rId13"/>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graphicFrame>
            <p:nvGraphicFramePr>
              <p:cNvPr id="14" name="Content Placeholder 1"/>
              <p:cNvGraphicFramePr>
                <a:graphicFrameLocks/>
              </p:cNvGraphicFramePr>
              <p:nvPr>
                <p:extLst>
                  <p:ext uri="{D42A27DB-BD31-4B8C-83A1-F6EECF244321}">
                    <p14:modId xmlns:p14="http://schemas.microsoft.com/office/powerpoint/2010/main" val="1143394306"/>
                  </p:ext>
                </p:extLst>
              </p:nvPr>
            </p:nvGraphicFramePr>
            <p:xfrm>
              <a:off x="5135955" y="4030040"/>
              <a:ext cx="3657600" cy="1283145"/>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pSp>
        <p:sp>
          <p:nvSpPr>
            <p:cNvPr id="17" name="Rectangle: Rounded Corners 16">
              <a:extLst>
                <a:ext uri="{FF2B5EF4-FFF2-40B4-BE49-F238E27FC236}">
                  <a16:creationId xmlns:a16="http://schemas.microsoft.com/office/drawing/2014/main" id="{F915A603-C828-4C7E-A630-538EE614A53D}"/>
                </a:ext>
              </a:extLst>
            </p:cNvPr>
            <p:cNvSpPr/>
            <p:nvPr/>
          </p:nvSpPr>
          <p:spPr bwMode="auto">
            <a:xfrm>
              <a:off x="8131557" y="1408628"/>
              <a:ext cx="3669924" cy="4862557"/>
            </a:xfrm>
            <a:prstGeom prst="roundRect">
              <a:avLst/>
            </a:prstGeom>
            <a:noFill/>
            <a:ln w="57150" cap="flat" cmpd="sng" algn="ctr">
              <a:solidFill>
                <a:schemeClr val="accent4"/>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9" name="TextBox 18">
              <a:extLst>
                <a:ext uri="{FF2B5EF4-FFF2-40B4-BE49-F238E27FC236}">
                  <a16:creationId xmlns:a16="http://schemas.microsoft.com/office/drawing/2014/main" id="{B3603FEC-89D3-47ED-AC32-05C1388EEF86}"/>
                </a:ext>
              </a:extLst>
            </p:cNvPr>
            <p:cNvSpPr txBox="1"/>
            <p:nvPr/>
          </p:nvSpPr>
          <p:spPr>
            <a:xfrm>
              <a:off x="8439040" y="1673551"/>
              <a:ext cx="3054958" cy="1938992"/>
            </a:xfrm>
            <a:prstGeom prst="rect">
              <a:avLst/>
            </a:prstGeom>
            <a:noFill/>
          </p:spPr>
          <p:txBody>
            <a:bodyPr wrap="square" rtlCol="0">
              <a:spAutoFit/>
            </a:bodyPr>
            <a:lstStyle/>
            <a:p>
              <a:pPr marL="514350" indent="-514350">
                <a:buFont typeface="+mj-lt"/>
                <a:buAutoNum type="arabicPeriod" startAt="2"/>
              </a:pPr>
              <a:r>
                <a:rPr lang="en-US" sz="3200" dirty="0">
                  <a:latin typeface="+mj-lt"/>
                </a:rPr>
                <a:t>Layer</a:t>
              </a:r>
            </a:p>
            <a:p>
              <a:r>
                <a:rPr lang="en-US" sz="2200" dirty="0">
                  <a:latin typeface="+mj-lt"/>
                </a:rPr>
                <a:t>Compare EXP to placebo (PBO) layered with use of proven prevention </a:t>
              </a:r>
            </a:p>
          </p:txBody>
        </p:sp>
      </p:grpSp>
    </p:spTree>
    <p:extLst>
      <p:ext uri="{BB962C8B-B14F-4D97-AF65-F5344CB8AC3E}">
        <p14:creationId xmlns:p14="http://schemas.microsoft.com/office/powerpoint/2010/main" val="41615646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With an effective product, three choices in future RCTs</a:t>
            </a:r>
          </a:p>
        </p:txBody>
      </p:sp>
      <p:sp>
        <p:nvSpPr>
          <p:cNvPr id="3" name="Rectangle: Rounded Corners 2">
            <a:extLst>
              <a:ext uri="{FF2B5EF4-FFF2-40B4-BE49-F238E27FC236}">
                <a16:creationId xmlns:a16="http://schemas.microsoft.com/office/drawing/2014/main" id="{D35D2A90-DE1B-4754-9795-951056A448CD}"/>
              </a:ext>
            </a:extLst>
          </p:cNvPr>
          <p:cNvSpPr/>
          <p:nvPr/>
        </p:nvSpPr>
        <p:spPr bwMode="auto">
          <a:xfrm>
            <a:off x="8107450" y="1194105"/>
            <a:ext cx="3669924" cy="4862557"/>
          </a:xfrm>
          <a:prstGeom prst="roundRect">
            <a:avLst/>
          </a:prstGeom>
          <a:noFill/>
          <a:ln w="57150" cap="flat" cmpd="sng" algn="ctr">
            <a:solidFill>
              <a:schemeClr val="accent4"/>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graphicFrame>
        <p:nvGraphicFramePr>
          <p:cNvPr id="8" name="Content Placeholder 1"/>
          <p:cNvGraphicFramePr>
            <a:graphicFrameLocks/>
          </p:cNvGraphicFramePr>
          <p:nvPr>
            <p:extLst/>
          </p:nvPr>
        </p:nvGraphicFramePr>
        <p:xfrm>
          <a:off x="8184364" y="3445617"/>
          <a:ext cx="3497845" cy="20726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71A2AD99-D8FF-4F35-937B-E42E323E2E12}"/>
              </a:ext>
            </a:extLst>
          </p:cNvPr>
          <p:cNvSpPr txBox="1"/>
          <p:nvPr/>
        </p:nvSpPr>
        <p:spPr>
          <a:xfrm>
            <a:off x="8319604" y="1459025"/>
            <a:ext cx="3054958" cy="1600438"/>
          </a:xfrm>
          <a:prstGeom prst="rect">
            <a:avLst/>
          </a:prstGeom>
          <a:noFill/>
        </p:spPr>
        <p:txBody>
          <a:bodyPr wrap="square" rtlCol="0">
            <a:spAutoFit/>
          </a:bodyPr>
          <a:lstStyle/>
          <a:p>
            <a:pPr marL="514350" indent="-514350">
              <a:buFont typeface="+mj-lt"/>
              <a:buAutoNum type="arabicPeriod" startAt="3"/>
            </a:pPr>
            <a:r>
              <a:rPr lang="en-US" sz="3200" dirty="0">
                <a:latin typeface="+mj-lt"/>
              </a:rPr>
              <a:t>Combine</a:t>
            </a:r>
          </a:p>
          <a:p>
            <a:r>
              <a:rPr lang="en-US" sz="2200" dirty="0">
                <a:latin typeface="+mj-lt"/>
              </a:rPr>
              <a:t>Compare existing prevention combined with EXP product</a:t>
            </a:r>
          </a:p>
        </p:txBody>
      </p:sp>
      <p:grpSp>
        <p:nvGrpSpPr>
          <p:cNvPr id="6" name="Group 5">
            <a:extLst>
              <a:ext uri="{FF2B5EF4-FFF2-40B4-BE49-F238E27FC236}">
                <a16:creationId xmlns:a16="http://schemas.microsoft.com/office/drawing/2014/main" id="{074D8F65-A913-4C56-B45D-7D604AA0B80A}"/>
              </a:ext>
            </a:extLst>
          </p:cNvPr>
          <p:cNvGrpSpPr/>
          <p:nvPr/>
        </p:nvGrpSpPr>
        <p:grpSpPr>
          <a:xfrm>
            <a:off x="390519" y="1230290"/>
            <a:ext cx="3669924" cy="4862557"/>
            <a:chOff x="4277405" y="1408628"/>
            <a:chExt cx="3669924" cy="4862557"/>
          </a:xfrm>
        </p:grpSpPr>
        <p:graphicFrame>
          <p:nvGraphicFramePr>
            <p:cNvPr id="15" name="Content Placeholder 1"/>
            <p:cNvGraphicFramePr>
              <a:graphicFrameLocks/>
            </p:cNvGraphicFramePr>
            <p:nvPr>
              <p:extLst/>
            </p:nvPr>
          </p:nvGraphicFramePr>
          <p:xfrm>
            <a:off x="4410892" y="3661569"/>
            <a:ext cx="3511060" cy="207265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6" name="Rectangle: Rounded Corners 15">
              <a:extLst>
                <a:ext uri="{FF2B5EF4-FFF2-40B4-BE49-F238E27FC236}">
                  <a16:creationId xmlns:a16="http://schemas.microsoft.com/office/drawing/2014/main" id="{E624D58D-111F-4BA4-90F8-6D72FB311863}"/>
                </a:ext>
              </a:extLst>
            </p:cNvPr>
            <p:cNvSpPr/>
            <p:nvPr/>
          </p:nvSpPr>
          <p:spPr bwMode="auto">
            <a:xfrm>
              <a:off x="4277405" y="1408628"/>
              <a:ext cx="3669924" cy="4862557"/>
            </a:xfrm>
            <a:prstGeom prst="roundRect">
              <a:avLst/>
            </a:prstGeom>
            <a:noFill/>
            <a:ln w="57150" cap="flat" cmpd="sng" algn="ctr">
              <a:solidFill>
                <a:schemeClr val="accent4"/>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8" name="TextBox 17">
              <a:extLst>
                <a:ext uri="{FF2B5EF4-FFF2-40B4-BE49-F238E27FC236}">
                  <a16:creationId xmlns:a16="http://schemas.microsoft.com/office/drawing/2014/main" id="{075515C0-F4A0-48D6-B7B1-83453BBF8517}"/>
                </a:ext>
              </a:extLst>
            </p:cNvPr>
            <p:cNvSpPr txBox="1"/>
            <p:nvPr/>
          </p:nvSpPr>
          <p:spPr>
            <a:xfrm>
              <a:off x="4315727" y="1673552"/>
              <a:ext cx="3568645" cy="1538883"/>
            </a:xfrm>
            <a:prstGeom prst="rect">
              <a:avLst/>
            </a:prstGeom>
            <a:noFill/>
          </p:spPr>
          <p:txBody>
            <a:bodyPr wrap="square" rtlCol="0">
              <a:spAutoFit/>
            </a:bodyPr>
            <a:lstStyle/>
            <a:p>
              <a:pPr marL="514350" indent="-514350">
                <a:buFont typeface="+mj-lt"/>
                <a:buAutoNum type="arabicPeriod"/>
              </a:pPr>
              <a:r>
                <a:rPr lang="en-US" sz="2800" dirty="0">
                  <a:latin typeface="+mj-lt"/>
                </a:rPr>
                <a:t>Compare</a:t>
              </a:r>
            </a:p>
            <a:p>
              <a:r>
                <a:rPr lang="en-US" sz="2200" dirty="0">
                  <a:latin typeface="+mj-lt"/>
                </a:rPr>
                <a:t>Compare proven prevention (STD) to experimental agent (EXP)</a:t>
              </a:r>
            </a:p>
          </p:txBody>
        </p:sp>
      </p:grpSp>
      <p:grpSp>
        <p:nvGrpSpPr>
          <p:cNvPr id="9" name="Group 8">
            <a:extLst>
              <a:ext uri="{FF2B5EF4-FFF2-40B4-BE49-F238E27FC236}">
                <a16:creationId xmlns:a16="http://schemas.microsoft.com/office/drawing/2014/main" id="{E301C57A-705D-4031-9B72-8EE348C02D91}"/>
              </a:ext>
            </a:extLst>
          </p:cNvPr>
          <p:cNvGrpSpPr/>
          <p:nvPr/>
        </p:nvGrpSpPr>
        <p:grpSpPr>
          <a:xfrm>
            <a:off x="4219540" y="1230289"/>
            <a:ext cx="3669924" cy="4862557"/>
            <a:chOff x="8131557" y="1408628"/>
            <a:chExt cx="3669924" cy="4862557"/>
          </a:xfrm>
        </p:grpSpPr>
        <p:grpSp>
          <p:nvGrpSpPr>
            <p:cNvPr id="2" name="Group 1"/>
            <p:cNvGrpSpPr/>
            <p:nvPr/>
          </p:nvGrpSpPr>
          <p:grpSpPr>
            <a:xfrm>
              <a:off x="8218361" y="3690788"/>
              <a:ext cx="3494997" cy="1938991"/>
              <a:chOff x="5135955" y="4030040"/>
              <a:chExt cx="3657600" cy="1283145"/>
            </a:xfrm>
          </p:grpSpPr>
          <p:sp>
            <p:nvSpPr>
              <p:cNvPr id="13" name="Rounded Rectangle 12"/>
              <p:cNvSpPr/>
              <p:nvPr/>
            </p:nvSpPr>
            <p:spPr>
              <a:xfrm>
                <a:off x="5151097" y="4153576"/>
                <a:ext cx="3642458" cy="986973"/>
              </a:xfrm>
              <a:prstGeom prst="roundRect">
                <a:avLst/>
              </a:prstGeom>
              <a:blipFill rotWithShape="1">
                <a:blip r:embed="rId13"/>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graphicFrame>
            <p:nvGraphicFramePr>
              <p:cNvPr id="14" name="Content Placeholder 1"/>
              <p:cNvGraphicFramePr>
                <a:graphicFrameLocks/>
              </p:cNvGraphicFramePr>
              <p:nvPr>
                <p:extLst/>
              </p:nvPr>
            </p:nvGraphicFramePr>
            <p:xfrm>
              <a:off x="5135955" y="4030040"/>
              <a:ext cx="3657600" cy="1283145"/>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pSp>
        <p:sp>
          <p:nvSpPr>
            <p:cNvPr id="17" name="Rectangle: Rounded Corners 16">
              <a:extLst>
                <a:ext uri="{FF2B5EF4-FFF2-40B4-BE49-F238E27FC236}">
                  <a16:creationId xmlns:a16="http://schemas.microsoft.com/office/drawing/2014/main" id="{F915A603-C828-4C7E-A630-538EE614A53D}"/>
                </a:ext>
              </a:extLst>
            </p:cNvPr>
            <p:cNvSpPr/>
            <p:nvPr/>
          </p:nvSpPr>
          <p:spPr bwMode="auto">
            <a:xfrm>
              <a:off x="8131557" y="1408628"/>
              <a:ext cx="3669924" cy="4862557"/>
            </a:xfrm>
            <a:prstGeom prst="roundRect">
              <a:avLst/>
            </a:prstGeom>
            <a:noFill/>
            <a:ln w="57150" cap="flat" cmpd="sng" algn="ctr">
              <a:solidFill>
                <a:schemeClr val="accent4"/>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9" name="TextBox 18">
              <a:extLst>
                <a:ext uri="{FF2B5EF4-FFF2-40B4-BE49-F238E27FC236}">
                  <a16:creationId xmlns:a16="http://schemas.microsoft.com/office/drawing/2014/main" id="{B3603FEC-89D3-47ED-AC32-05C1388EEF86}"/>
                </a:ext>
              </a:extLst>
            </p:cNvPr>
            <p:cNvSpPr txBox="1"/>
            <p:nvPr/>
          </p:nvSpPr>
          <p:spPr>
            <a:xfrm>
              <a:off x="8439040" y="1673551"/>
              <a:ext cx="3054958" cy="1938992"/>
            </a:xfrm>
            <a:prstGeom prst="rect">
              <a:avLst/>
            </a:prstGeom>
            <a:noFill/>
          </p:spPr>
          <p:txBody>
            <a:bodyPr wrap="square" rtlCol="0">
              <a:spAutoFit/>
            </a:bodyPr>
            <a:lstStyle/>
            <a:p>
              <a:pPr marL="514350" indent="-514350">
                <a:buFont typeface="+mj-lt"/>
                <a:buAutoNum type="arabicPeriod" startAt="2"/>
              </a:pPr>
              <a:r>
                <a:rPr lang="en-US" sz="3200" dirty="0">
                  <a:latin typeface="+mj-lt"/>
                </a:rPr>
                <a:t>Layer</a:t>
              </a:r>
            </a:p>
            <a:p>
              <a:r>
                <a:rPr lang="en-US" sz="2200" dirty="0">
                  <a:latin typeface="+mj-lt"/>
                </a:rPr>
                <a:t>Compare EXP to placebo (PBO) layered with use of proven prevention </a:t>
              </a:r>
            </a:p>
          </p:txBody>
        </p:sp>
      </p:grpSp>
      <p:sp>
        <p:nvSpPr>
          <p:cNvPr id="20" name="Rectangle: Rounded Corners 19">
            <a:extLst>
              <a:ext uri="{FF2B5EF4-FFF2-40B4-BE49-F238E27FC236}">
                <a16:creationId xmlns:a16="http://schemas.microsoft.com/office/drawing/2014/main" id="{80CD865B-816F-430F-B756-FEF6FE17AB78}"/>
              </a:ext>
            </a:extLst>
          </p:cNvPr>
          <p:cNvSpPr/>
          <p:nvPr/>
        </p:nvSpPr>
        <p:spPr bwMode="auto">
          <a:xfrm>
            <a:off x="524006" y="3215389"/>
            <a:ext cx="3473480" cy="2644412"/>
          </a:xfrm>
          <a:prstGeom prst="roundRect">
            <a:avLst/>
          </a:prstGeom>
          <a:ln>
            <a:headEnd type="none" w="med" len="med"/>
            <a:tailEnd type="none" w="med" len="med"/>
          </a:ln>
          <a:extLst/>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t" anchorCtr="0" compatLnSpc="1">
            <a:prstTxWarp prst="textNoShape">
              <a:avLst/>
            </a:prstTxWarp>
          </a:bodyPr>
          <a:lstStyle/>
          <a:p>
            <a:endParaRPr lang="en-US" dirty="0">
              <a:solidFill>
                <a:schemeClr val="accent3"/>
              </a:solidFill>
            </a:endParaRPr>
          </a:p>
          <a:p>
            <a:r>
              <a:rPr lang="en-US" dirty="0">
                <a:solidFill>
                  <a:schemeClr val="accent3"/>
                </a:solidFill>
              </a:rPr>
              <a:t>Discover:</a:t>
            </a:r>
          </a:p>
          <a:p>
            <a:r>
              <a:rPr lang="en-US" dirty="0">
                <a:solidFill>
                  <a:schemeClr val="bg1"/>
                </a:solidFill>
              </a:rPr>
              <a:t>FDF/FTC vs F/TAF</a:t>
            </a:r>
          </a:p>
          <a:p>
            <a:endParaRPr lang="en-US" dirty="0">
              <a:solidFill>
                <a:schemeClr val="accent3"/>
              </a:solidFill>
            </a:endParaRPr>
          </a:p>
          <a:p>
            <a:r>
              <a:rPr lang="en-US" dirty="0">
                <a:solidFill>
                  <a:schemeClr val="accent3"/>
                </a:solidFill>
              </a:rPr>
              <a:t>HPTN 083/084:</a:t>
            </a:r>
          </a:p>
          <a:p>
            <a:r>
              <a:rPr lang="en-US" dirty="0">
                <a:solidFill>
                  <a:schemeClr val="bg1"/>
                </a:solidFill>
              </a:rPr>
              <a:t>CAB-LA vs TDF/FTC</a:t>
            </a:r>
          </a:p>
        </p:txBody>
      </p:sp>
      <p:sp>
        <p:nvSpPr>
          <p:cNvPr id="21" name="Rectangle: Rounded Corners 20">
            <a:extLst>
              <a:ext uri="{FF2B5EF4-FFF2-40B4-BE49-F238E27FC236}">
                <a16:creationId xmlns:a16="http://schemas.microsoft.com/office/drawing/2014/main" id="{43264EE7-801C-4944-9EC6-3D8E948F5E0E}"/>
              </a:ext>
            </a:extLst>
          </p:cNvPr>
          <p:cNvSpPr/>
          <p:nvPr/>
        </p:nvSpPr>
        <p:spPr bwMode="auto">
          <a:xfrm>
            <a:off x="4306344" y="3215389"/>
            <a:ext cx="3494997" cy="2736299"/>
          </a:xfrm>
          <a:prstGeom prst="roundRect">
            <a:avLst/>
          </a:prstGeom>
          <a:ln>
            <a:headEnd type="none" w="med" len="med"/>
            <a:tailEnd type="none" w="med" len="med"/>
          </a:ln>
          <a:extLst/>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t" anchorCtr="0" compatLnSpc="1">
            <a:prstTxWarp prst="textNoShape">
              <a:avLst/>
            </a:prstTxWarp>
          </a:bodyPr>
          <a:lstStyle/>
          <a:p>
            <a:r>
              <a:rPr lang="en-US" sz="2000" dirty="0">
                <a:solidFill>
                  <a:schemeClr val="accent3"/>
                </a:solidFill>
              </a:rPr>
              <a:t>AMP (Women/MSM):</a:t>
            </a:r>
          </a:p>
          <a:p>
            <a:r>
              <a:rPr lang="en-US" sz="2000" dirty="0">
                <a:solidFill>
                  <a:schemeClr val="bg1"/>
                </a:solidFill>
              </a:rPr>
              <a:t>VRC01 vs PBO</a:t>
            </a:r>
          </a:p>
          <a:p>
            <a:endParaRPr lang="en-US" sz="1050" dirty="0">
              <a:solidFill>
                <a:schemeClr val="accent3"/>
              </a:solidFill>
            </a:endParaRPr>
          </a:p>
          <a:p>
            <a:r>
              <a:rPr lang="en-US" sz="2000" dirty="0">
                <a:solidFill>
                  <a:schemeClr val="accent3"/>
                </a:solidFill>
              </a:rPr>
              <a:t>HVTN 702/705/706</a:t>
            </a:r>
          </a:p>
          <a:p>
            <a:r>
              <a:rPr lang="en-US" sz="2000" dirty="0">
                <a:latin typeface="Arial Narrow" panose="020B0606020202030204" pitchFamily="34" charset="0"/>
              </a:rPr>
              <a:t>Vaccine vs PBO</a:t>
            </a:r>
          </a:p>
          <a:p>
            <a:endParaRPr lang="en-US" sz="2000" dirty="0">
              <a:latin typeface="Arial Narrow" panose="020B0606020202030204" pitchFamily="34" charset="0"/>
            </a:endParaRPr>
          </a:p>
          <a:p>
            <a:r>
              <a:rPr lang="en-US" sz="2000" b="1" dirty="0">
                <a:solidFill>
                  <a:srgbClr val="FFFF00"/>
                </a:solidFill>
                <a:latin typeface="Arial Narrow" panose="020B0606020202030204" pitchFamily="34" charset="0"/>
              </a:rPr>
              <a:t>All pts can use FTC/TDF</a:t>
            </a:r>
          </a:p>
        </p:txBody>
      </p:sp>
      <p:sp>
        <p:nvSpPr>
          <p:cNvPr id="22" name="Rectangle: Rounded Corners 21">
            <a:extLst>
              <a:ext uri="{FF2B5EF4-FFF2-40B4-BE49-F238E27FC236}">
                <a16:creationId xmlns:a16="http://schemas.microsoft.com/office/drawing/2014/main" id="{582B52F4-69F3-4E77-8706-FB3921977307}"/>
              </a:ext>
            </a:extLst>
          </p:cNvPr>
          <p:cNvSpPr/>
          <p:nvPr/>
        </p:nvSpPr>
        <p:spPr bwMode="auto">
          <a:xfrm>
            <a:off x="8208893" y="3444942"/>
            <a:ext cx="3494997" cy="2476337"/>
          </a:xfrm>
          <a:prstGeom prst="roundRect">
            <a:avLst/>
          </a:prstGeom>
          <a:ln>
            <a:headEnd type="none" w="med" len="med"/>
            <a:tailEnd type="none" w="med" len="med"/>
          </a:ln>
          <a:extLst/>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t" anchorCtr="0" compatLnSpc="1">
            <a:prstTxWarp prst="textNoShape">
              <a:avLst/>
            </a:prstTxWarp>
          </a:bodyPr>
          <a:lstStyle/>
          <a:p>
            <a:r>
              <a:rPr lang="en-US" sz="2000" dirty="0" err="1">
                <a:solidFill>
                  <a:schemeClr val="accent3"/>
                </a:solidFill>
              </a:rPr>
              <a:t>PrEPVacc</a:t>
            </a:r>
            <a:r>
              <a:rPr lang="en-US" sz="2000" dirty="0">
                <a:solidFill>
                  <a:schemeClr val="accent3"/>
                </a:solidFill>
              </a:rPr>
              <a:t> (Women):</a:t>
            </a:r>
          </a:p>
          <a:p>
            <a:r>
              <a:rPr lang="en-US" sz="2000" dirty="0">
                <a:solidFill>
                  <a:schemeClr val="bg1"/>
                </a:solidFill>
              </a:rPr>
              <a:t>PrEP + Vaccine vs PrEP</a:t>
            </a:r>
          </a:p>
          <a:p>
            <a:endParaRPr lang="en-US" sz="2000" dirty="0">
              <a:latin typeface="Arial Narrow" panose="020B0606020202030204" pitchFamily="34" charset="0"/>
            </a:endParaRPr>
          </a:p>
          <a:p>
            <a:endParaRPr lang="en-US" sz="2000" dirty="0">
              <a:latin typeface="Arial Narrow" panose="020B0606020202030204" pitchFamily="34" charset="0"/>
            </a:endParaRPr>
          </a:p>
          <a:p>
            <a:r>
              <a:rPr lang="en-US" sz="2000" b="1" dirty="0">
                <a:solidFill>
                  <a:srgbClr val="FFFF00"/>
                </a:solidFill>
                <a:latin typeface="Arial Narrow" panose="020B0606020202030204" pitchFamily="34" charset="0"/>
              </a:rPr>
              <a:t>All pts can use PrEP</a:t>
            </a:r>
          </a:p>
        </p:txBody>
      </p:sp>
    </p:spTree>
    <p:extLst>
      <p:ext uri="{BB962C8B-B14F-4D97-AF65-F5344CB8AC3E}">
        <p14:creationId xmlns:p14="http://schemas.microsoft.com/office/powerpoint/2010/main" val="3561800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FFE4EE-ED53-4C86-895A-A8E6180DDC74}"/>
              </a:ext>
            </a:extLst>
          </p:cNvPr>
          <p:cNvSpPr>
            <a:spLocks noGrp="1"/>
          </p:cNvSpPr>
          <p:nvPr>
            <p:ph type="title"/>
          </p:nvPr>
        </p:nvSpPr>
        <p:spPr>
          <a:xfrm>
            <a:off x="611189" y="141287"/>
            <a:ext cx="5123040" cy="756021"/>
          </a:xfrm>
        </p:spPr>
        <p:txBody>
          <a:bodyPr/>
          <a:lstStyle/>
          <a:p>
            <a:r>
              <a:rPr lang="en-US" sz="2800" dirty="0"/>
              <a:t>Compare: FTC/TDF vs EXP</a:t>
            </a:r>
          </a:p>
        </p:txBody>
      </p:sp>
      <p:sp>
        <p:nvSpPr>
          <p:cNvPr id="6" name="Content Placeholder 5">
            <a:extLst>
              <a:ext uri="{FF2B5EF4-FFF2-40B4-BE49-F238E27FC236}">
                <a16:creationId xmlns:a16="http://schemas.microsoft.com/office/drawing/2014/main" id="{505D2BCD-A905-48A3-91F5-000BCB11BF81}"/>
              </a:ext>
            </a:extLst>
          </p:cNvPr>
          <p:cNvSpPr>
            <a:spLocks noGrp="1"/>
          </p:cNvSpPr>
          <p:nvPr>
            <p:ph sz="quarter" idx="16"/>
          </p:nvPr>
        </p:nvSpPr>
        <p:spPr>
          <a:xfrm>
            <a:off x="655637" y="1469877"/>
            <a:ext cx="5308600" cy="4637236"/>
          </a:xfrm>
        </p:spPr>
        <p:txBody>
          <a:bodyPr/>
          <a:lstStyle/>
          <a:p>
            <a:r>
              <a:rPr lang="en-US" dirty="0"/>
              <a:t>Current Trials: </a:t>
            </a:r>
          </a:p>
          <a:p>
            <a:pPr marL="457200" indent="-457200">
              <a:lnSpc>
                <a:spcPct val="100000"/>
              </a:lnSpc>
              <a:spcBef>
                <a:spcPts val="0"/>
              </a:spcBef>
              <a:buFont typeface="Arial" panose="020B0604020202020204" pitchFamily="34" charset="0"/>
              <a:buChar char="•"/>
            </a:pPr>
            <a:r>
              <a:rPr lang="en-US" sz="2400" dirty="0"/>
              <a:t>F/TAF vs FTC/TDF: Discover</a:t>
            </a:r>
          </a:p>
          <a:p>
            <a:pPr marL="457200" indent="-457200">
              <a:lnSpc>
                <a:spcPct val="100000"/>
              </a:lnSpc>
              <a:spcBef>
                <a:spcPts val="0"/>
              </a:spcBef>
              <a:buFont typeface="Arial" panose="020B0604020202020204" pitchFamily="34" charset="0"/>
              <a:buChar char="•"/>
            </a:pPr>
            <a:r>
              <a:rPr lang="en-US" sz="2400" dirty="0"/>
              <a:t>CAB-LA vs FTC/TDF: HPTN 083 and HPTN 084</a:t>
            </a:r>
          </a:p>
          <a:p>
            <a:pPr marL="0" indent="0"/>
            <a:r>
              <a:rPr lang="en-US" dirty="0"/>
              <a:t>Why?</a:t>
            </a:r>
          </a:p>
          <a:p>
            <a:pPr marL="457200" indent="-457200">
              <a:buFont typeface="Arial" panose="020B0604020202020204" pitchFamily="34" charset="0"/>
              <a:buChar char="•"/>
            </a:pPr>
            <a:r>
              <a:rPr lang="en-US" dirty="0"/>
              <a:t>Credible prior evidence that ARV likely to prevent HIV</a:t>
            </a:r>
          </a:p>
          <a:p>
            <a:pPr marL="457200" indent="-457200">
              <a:buFont typeface="Arial" panose="020B0604020202020204" pitchFamily="34" charset="0"/>
              <a:buChar char="•"/>
            </a:pPr>
            <a:r>
              <a:rPr lang="en-US" dirty="0"/>
              <a:t>Equipoise: New class of ARV</a:t>
            </a:r>
          </a:p>
          <a:p>
            <a:pPr marL="457200" indent="-457200">
              <a:buFont typeface="Arial" panose="020B0604020202020204" pitchFamily="34" charset="0"/>
              <a:buChar char="•"/>
            </a:pPr>
            <a:r>
              <a:rPr lang="en-US" dirty="0"/>
              <a:t>Improved safety, adherence, acceptability </a:t>
            </a:r>
          </a:p>
          <a:p>
            <a:endParaRPr lang="en-US" dirty="0"/>
          </a:p>
        </p:txBody>
      </p:sp>
      <p:sp>
        <p:nvSpPr>
          <p:cNvPr id="7" name="Content Placeholder 6">
            <a:extLst>
              <a:ext uri="{FF2B5EF4-FFF2-40B4-BE49-F238E27FC236}">
                <a16:creationId xmlns:a16="http://schemas.microsoft.com/office/drawing/2014/main" id="{3AA8FD6F-552F-429A-B7DA-E387237CDEF0}"/>
              </a:ext>
            </a:extLst>
          </p:cNvPr>
          <p:cNvSpPr>
            <a:spLocks noGrp="1"/>
          </p:cNvSpPr>
          <p:nvPr>
            <p:ph sz="quarter" idx="17"/>
          </p:nvPr>
        </p:nvSpPr>
        <p:spPr>
          <a:xfrm>
            <a:off x="6127751" y="1469877"/>
            <a:ext cx="5165725" cy="4637237"/>
          </a:xfrm>
        </p:spPr>
        <p:txBody>
          <a:bodyPr/>
          <a:lstStyle/>
          <a:p>
            <a:r>
              <a:rPr lang="en-US" dirty="0"/>
              <a:t>Current Trials:</a:t>
            </a:r>
          </a:p>
          <a:p>
            <a:pPr marL="457200" indent="-457200">
              <a:lnSpc>
                <a:spcPct val="100000"/>
              </a:lnSpc>
              <a:spcBef>
                <a:spcPts val="0"/>
              </a:spcBef>
              <a:buFont typeface="Arial" panose="020B0604020202020204" pitchFamily="34" charset="0"/>
              <a:buChar char="•"/>
            </a:pPr>
            <a:r>
              <a:rPr lang="en-US" sz="2400" dirty="0"/>
              <a:t>Vaccine: HVTN 702/705/706</a:t>
            </a:r>
          </a:p>
          <a:p>
            <a:pPr marL="457200" indent="-457200">
              <a:lnSpc>
                <a:spcPct val="100000"/>
              </a:lnSpc>
              <a:spcBef>
                <a:spcPts val="0"/>
              </a:spcBef>
              <a:buFont typeface="Arial" panose="020B0604020202020204" pitchFamily="34" charset="0"/>
              <a:buChar char="•"/>
            </a:pPr>
            <a:r>
              <a:rPr lang="en-US" sz="2400" dirty="0" err="1"/>
              <a:t>mAb</a:t>
            </a:r>
            <a:r>
              <a:rPr lang="en-US" sz="2400" dirty="0"/>
              <a:t>: AMP in Women; in Men</a:t>
            </a:r>
          </a:p>
          <a:p>
            <a:pPr marL="457200" indent="-457200">
              <a:lnSpc>
                <a:spcPct val="100000"/>
              </a:lnSpc>
              <a:spcBef>
                <a:spcPts val="0"/>
              </a:spcBef>
              <a:buFont typeface="Arial" panose="020B0604020202020204" pitchFamily="34" charset="0"/>
              <a:buChar char="•"/>
            </a:pPr>
            <a:endParaRPr lang="en-US" sz="2400" dirty="0"/>
          </a:p>
          <a:p>
            <a:pPr marL="0" indent="0"/>
            <a:r>
              <a:rPr lang="en-US" dirty="0"/>
              <a:t>Why?</a:t>
            </a:r>
          </a:p>
          <a:p>
            <a:pPr marL="457200" indent="-457200">
              <a:buFont typeface="Arial" panose="020B0604020202020204" pitchFamily="34" charset="0"/>
              <a:buChar char="•"/>
            </a:pPr>
            <a:r>
              <a:rPr lang="en-US" dirty="0"/>
              <a:t>No prior evidence in humans of HIV prevention</a:t>
            </a:r>
          </a:p>
          <a:p>
            <a:pPr marL="457200" indent="-457200">
              <a:buFont typeface="Arial" panose="020B0604020202020204" pitchFamily="34" charset="0"/>
              <a:buChar char="•"/>
            </a:pPr>
            <a:r>
              <a:rPr lang="en-US" dirty="0"/>
              <a:t>Ethical obligation of access to  proven prevention</a:t>
            </a:r>
          </a:p>
        </p:txBody>
      </p:sp>
      <p:sp>
        <p:nvSpPr>
          <p:cNvPr id="4" name="Slide Number Placeholder 3">
            <a:extLst>
              <a:ext uri="{FF2B5EF4-FFF2-40B4-BE49-F238E27FC236}">
                <a16:creationId xmlns:a16="http://schemas.microsoft.com/office/drawing/2014/main" id="{4106D328-B614-4C27-BC66-BE6BEF2A3841}"/>
              </a:ext>
            </a:extLst>
          </p:cNvPr>
          <p:cNvSpPr>
            <a:spLocks noGrp="1"/>
          </p:cNvSpPr>
          <p:nvPr>
            <p:ph type="sldNum" sz="quarter" idx="19"/>
          </p:nvPr>
        </p:nvSpPr>
        <p:spPr/>
        <p:txBody>
          <a:bodyPr/>
          <a:lstStyle/>
          <a:p>
            <a:fld id="{9865C03C-0A86-4701-870D-F107CF086D3A}" type="slidenum">
              <a:rPr lang="en-US" altLang="en-US" smtClean="0"/>
              <a:pPr/>
              <a:t>8</a:t>
            </a:fld>
            <a:endParaRPr lang="en-US" altLang="en-US"/>
          </a:p>
        </p:txBody>
      </p:sp>
      <p:cxnSp>
        <p:nvCxnSpPr>
          <p:cNvPr id="9" name="Straight Connector 8">
            <a:extLst>
              <a:ext uri="{FF2B5EF4-FFF2-40B4-BE49-F238E27FC236}">
                <a16:creationId xmlns:a16="http://schemas.microsoft.com/office/drawing/2014/main" id="{4E30874E-831A-43AC-85F1-C458470DDD53}"/>
              </a:ext>
            </a:extLst>
          </p:cNvPr>
          <p:cNvCxnSpPr/>
          <p:nvPr/>
        </p:nvCxnSpPr>
        <p:spPr bwMode="auto">
          <a:xfrm>
            <a:off x="5964237" y="136525"/>
            <a:ext cx="0" cy="6721475"/>
          </a:xfrm>
          <a:prstGeom prst="line">
            <a:avLst/>
          </a:prstGeom>
          <a:solidFill>
            <a:schemeClr val="accent1"/>
          </a:solidFill>
          <a:ln w="76200" cap="flat" cmpd="sng" algn="ctr">
            <a:solidFill>
              <a:schemeClr val="tx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itle 4">
            <a:extLst>
              <a:ext uri="{FF2B5EF4-FFF2-40B4-BE49-F238E27FC236}">
                <a16:creationId xmlns:a16="http://schemas.microsoft.com/office/drawing/2014/main" id="{1D1554BC-8505-4856-B576-B255F908D068}"/>
              </a:ext>
            </a:extLst>
          </p:cNvPr>
          <p:cNvSpPr txBox="1">
            <a:spLocks/>
          </p:cNvSpPr>
          <p:nvPr/>
        </p:nvSpPr>
        <p:spPr bwMode="auto">
          <a:xfrm>
            <a:off x="6289709" y="293687"/>
            <a:ext cx="5440330" cy="603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l" rtl="0" eaLnBrk="0" fontAlgn="base" hangingPunct="0">
              <a:spcBef>
                <a:spcPct val="0"/>
              </a:spcBef>
              <a:spcAft>
                <a:spcPct val="0"/>
              </a:spcAft>
              <a:defRPr sz="3200" b="1">
                <a:solidFill>
                  <a:srgbClr val="1C3B61"/>
                </a:solidFill>
                <a:latin typeface="+mj-lt"/>
                <a:ea typeface="ヒラギノ角ゴ Pro W3" charset="0"/>
                <a:cs typeface="ヒラギノ角ゴ Pro W3" charset="0"/>
              </a:defRPr>
            </a:lvl1pPr>
            <a:lvl2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2pPr>
            <a:lvl3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3pPr>
            <a:lvl4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4pPr>
            <a:lvl5pPr algn="l" rtl="0" eaLnBrk="0" fontAlgn="base" hangingPunct="0">
              <a:spcBef>
                <a:spcPct val="0"/>
              </a:spcBef>
              <a:spcAft>
                <a:spcPct val="0"/>
              </a:spcAft>
              <a:defRPr sz="3200" b="1">
                <a:solidFill>
                  <a:srgbClr val="1C3B61"/>
                </a:solidFill>
                <a:latin typeface="Arial" pitchFamily="34" charset="0"/>
                <a:ea typeface="ヒラギノ角ゴ Pro W3" charset="0"/>
                <a:cs typeface="ヒラギノ角ゴ Pro W3" charset="0"/>
              </a:defRPr>
            </a:lvl5pPr>
            <a:lvl6pPr marL="457189" algn="ctr" rtl="0" fontAlgn="base">
              <a:spcBef>
                <a:spcPct val="0"/>
              </a:spcBef>
              <a:spcAft>
                <a:spcPct val="0"/>
              </a:spcAft>
              <a:defRPr sz="4000" b="1">
                <a:solidFill>
                  <a:schemeClr val="bg1"/>
                </a:solidFill>
                <a:latin typeface="Arial" pitchFamily="34" charset="0"/>
              </a:defRPr>
            </a:lvl6pPr>
            <a:lvl7pPr marL="914377" algn="ctr" rtl="0" fontAlgn="base">
              <a:spcBef>
                <a:spcPct val="0"/>
              </a:spcBef>
              <a:spcAft>
                <a:spcPct val="0"/>
              </a:spcAft>
              <a:defRPr sz="4000" b="1">
                <a:solidFill>
                  <a:schemeClr val="bg1"/>
                </a:solidFill>
                <a:latin typeface="Arial" pitchFamily="34" charset="0"/>
              </a:defRPr>
            </a:lvl7pPr>
            <a:lvl8pPr marL="1371566" algn="ctr" rtl="0" fontAlgn="base">
              <a:spcBef>
                <a:spcPct val="0"/>
              </a:spcBef>
              <a:spcAft>
                <a:spcPct val="0"/>
              </a:spcAft>
              <a:defRPr sz="4000" b="1">
                <a:solidFill>
                  <a:schemeClr val="bg1"/>
                </a:solidFill>
                <a:latin typeface="Arial" pitchFamily="34" charset="0"/>
              </a:defRPr>
            </a:lvl8pPr>
            <a:lvl9pPr marL="1828754" algn="ctr" rtl="0" fontAlgn="base">
              <a:spcBef>
                <a:spcPct val="0"/>
              </a:spcBef>
              <a:spcAft>
                <a:spcPct val="0"/>
              </a:spcAft>
              <a:defRPr sz="4000" b="1">
                <a:solidFill>
                  <a:schemeClr val="bg1"/>
                </a:solidFill>
                <a:latin typeface="Arial" pitchFamily="34" charset="0"/>
              </a:defRPr>
            </a:lvl9pPr>
          </a:lstStyle>
          <a:p>
            <a:r>
              <a:rPr lang="en-US" sz="2800" kern="0" dirty="0"/>
              <a:t>Layer: EXP vs PBO (+ FTC/TDF) </a:t>
            </a:r>
          </a:p>
        </p:txBody>
      </p:sp>
    </p:spTree>
    <p:extLst>
      <p:ext uri="{BB962C8B-B14F-4D97-AF65-F5344CB8AC3E}">
        <p14:creationId xmlns:p14="http://schemas.microsoft.com/office/powerpoint/2010/main" val="719215437"/>
      </p:ext>
    </p:extLst>
  </p:cSld>
  <p:clrMapOvr>
    <a:masterClrMapping/>
  </p:clrMapOvr>
</p:sld>
</file>

<file path=ppt/theme/theme1.xml><?xml version="1.0" encoding="utf-8"?>
<a:theme xmlns:a="http://schemas.openxmlformats.org/drawingml/2006/main" name="Default Design">
  <a:themeElements>
    <a:clrScheme name="Custom 8">
      <a:dk1>
        <a:srgbClr val="18243D"/>
      </a:dk1>
      <a:lt1>
        <a:srgbClr val="6FB433"/>
      </a:lt1>
      <a:dk2>
        <a:srgbClr val="20605D"/>
      </a:dk2>
      <a:lt2>
        <a:srgbClr val="E6E7E8"/>
      </a:lt2>
      <a:accent1>
        <a:srgbClr val="329F9B"/>
      </a:accent1>
      <a:accent2>
        <a:srgbClr val="89C348"/>
      </a:accent2>
      <a:accent3>
        <a:srgbClr val="FFFFFF"/>
      </a:accent3>
      <a:accent4>
        <a:srgbClr val="000000"/>
      </a:accent4>
      <a:accent5>
        <a:srgbClr val="FFFFFF"/>
      </a:accent5>
      <a:accent6>
        <a:srgbClr val="FFFFFF"/>
      </a:accent6>
      <a:hlink>
        <a:srgbClr val="207C7E"/>
      </a:hlink>
      <a:folHlink>
        <a:srgbClr val="39B6B9"/>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9525" cap="flat" cmpd="sng" algn="ctr">
          <a:noFill/>
          <a:prstDash val="solid"/>
          <a:round/>
          <a:headEnd type="none" w="med" len="med"/>
          <a:tailEnd type="none" w="med" len="med"/>
        </a:ln>
        <a:effectLst/>
        <a:extLst/>
      </a:spPr>
      <a:bodyPr vert="horz" wrap="non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F8F8F8"/>
        </a:dk2>
        <a:lt2>
          <a:srgbClr val="C0C0C0"/>
        </a:lt2>
        <a:accent1>
          <a:srgbClr val="5BABEB"/>
        </a:accent1>
        <a:accent2>
          <a:srgbClr val="F9D880"/>
        </a:accent2>
        <a:accent3>
          <a:srgbClr val="FFFFFF"/>
        </a:accent3>
        <a:accent4>
          <a:srgbClr val="000000"/>
        </a:accent4>
        <a:accent5>
          <a:srgbClr val="B5D2F3"/>
        </a:accent5>
        <a:accent6>
          <a:srgbClr val="E2C473"/>
        </a:accent6>
        <a:hlink>
          <a:srgbClr val="B7B6BA"/>
        </a:hlink>
        <a:folHlink>
          <a:srgbClr val="CDE6F9"/>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C0C0C0"/>
      </a:lt2>
      <a:accent1>
        <a:srgbClr val="0099FF"/>
      </a:accent1>
      <a:accent2>
        <a:srgbClr val="B2DE94"/>
      </a:accent2>
      <a:accent3>
        <a:srgbClr val="FFFFFF"/>
      </a:accent3>
      <a:accent4>
        <a:srgbClr val="000000"/>
      </a:accent4>
      <a:accent5>
        <a:srgbClr val="AACAFF"/>
      </a:accent5>
      <a:accent6>
        <a:srgbClr val="A1C986"/>
      </a:accent6>
      <a:hlink>
        <a:srgbClr val="777777"/>
      </a:hlink>
      <a:folHlink>
        <a:srgbClr val="00339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efault Design">
  <a:themeElements>
    <a:clrScheme name="Fred Hutch 1">
      <a:dk1>
        <a:srgbClr val="1C3B61"/>
      </a:dk1>
      <a:lt1>
        <a:srgbClr val="89C348"/>
      </a:lt1>
      <a:dk2>
        <a:srgbClr val="207C7E"/>
      </a:dk2>
      <a:lt2>
        <a:srgbClr val="E6E6E6"/>
      </a:lt2>
      <a:accent1>
        <a:srgbClr val="39B6B9"/>
      </a:accent1>
      <a:accent2>
        <a:srgbClr val="89C348"/>
      </a:accent2>
      <a:accent3>
        <a:srgbClr val="FFFFFF"/>
      </a:accent3>
      <a:accent4>
        <a:srgbClr val="000000"/>
      </a:accent4>
      <a:accent5>
        <a:srgbClr val="FFFFFF"/>
      </a:accent5>
      <a:accent6>
        <a:srgbClr val="FFFFFF"/>
      </a:accent6>
      <a:hlink>
        <a:srgbClr val="207C7E"/>
      </a:hlink>
      <a:folHlink>
        <a:srgbClr val="39B6B9"/>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9525" cap="flat" cmpd="sng" algn="ctr">
          <a:noFill/>
          <a:prstDash val="solid"/>
          <a:round/>
          <a:headEnd type="none" w="med" len="med"/>
          <a:tailEnd type="none" w="med" len="med"/>
        </a:ln>
        <a:effectLst/>
        <a:extLst/>
      </a:spPr>
      <a:bodyPr vert="horz" wrap="non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F8F8F8"/>
        </a:dk2>
        <a:lt2>
          <a:srgbClr val="C0C0C0"/>
        </a:lt2>
        <a:accent1>
          <a:srgbClr val="5BABEB"/>
        </a:accent1>
        <a:accent2>
          <a:srgbClr val="F9D880"/>
        </a:accent2>
        <a:accent3>
          <a:srgbClr val="FFFFFF"/>
        </a:accent3>
        <a:accent4>
          <a:srgbClr val="000000"/>
        </a:accent4>
        <a:accent5>
          <a:srgbClr val="B5D2F3"/>
        </a:accent5>
        <a:accent6>
          <a:srgbClr val="E2C473"/>
        </a:accent6>
        <a:hlink>
          <a:srgbClr val="B7B6BA"/>
        </a:hlink>
        <a:folHlink>
          <a:srgbClr val="CDE6F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Default Design">
  <a:themeElements>
    <a:clrScheme name="Custom 8">
      <a:dk1>
        <a:srgbClr val="18243D"/>
      </a:dk1>
      <a:lt1>
        <a:srgbClr val="6FB433"/>
      </a:lt1>
      <a:dk2>
        <a:srgbClr val="20605D"/>
      </a:dk2>
      <a:lt2>
        <a:srgbClr val="E6E7E8"/>
      </a:lt2>
      <a:accent1>
        <a:srgbClr val="329F9B"/>
      </a:accent1>
      <a:accent2>
        <a:srgbClr val="89C348"/>
      </a:accent2>
      <a:accent3>
        <a:srgbClr val="FFFFFF"/>
      </a:accent3>
      <a:accent4>
        <a:srgbClr val="000000"/>
      </a:accent4>
      <a:accent5>
        <a:srgbClr val="FFFFFF"/>
      </a:accent5>
      <a:accent6>
        <a:srgbClr val="FFFFFF"/>
      </a:accent6>
      <a:hlink>
        <a:srgbClr val="207C7E"/>
      </a:hlink>
      <a:folHlink>
        <a:srgbClr val="39B6B9"/>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9525" cap="flat" cmpd="sng" algn="ctr">
          <a:noFill/>
          <a:prstDash val="solid"/>
          <a:round/>
          <a:headEnd type="none" w="med" len="med"/>
          <a:tailEnd type="none" w="med" len="med"/>
        </a:ln>
        <a:effectLst/>
        <a:extLst/>
      </a:spPr>
      <a:bodyPr vert="horz" wrap="non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F8F8F8"/>
        </a:dk2>
        <a:lt2>
          <a:srgbClr val="C0C0C0"/>
        </a:lt2>
        <a:accent1>
          <a:srgbClr val="5BABEB"/>
        </a:accent1>
        <a:accent2>
          <a:srgbClr val="F9D880"/>
        </a:accent2>
        <a:accent3>
          <a:srgbClr val="FFFFFF"/>
        </a:accent3>
        <a:accent4>
          <a:srgbClr val="000000"/>
        </a:accent4>
        <a:accent5>
          <a:srgbClr val="B5D2F3"/>
        </a:accent5>
        <a:accent6>
          <a:srgbClr val="E2C473"/>
        </a:accent6>
        <a:hlink>
          <a:srgbClr val="B7B6BA"/>
        </a:hlink>
        <a:folHlink>
          <a:srgbClr val="CDE6F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HVTN-PowerPoint-Template-2014">
  <a:themeElements>
    <a:clrScheme name="HVTN-new">
      <a:dk1>
        <a:srgbClr val="404041"/>
      </a:dk1>
      <a:lt1>
        <a:srgbClr val="FFFFFF"/>
      </a:lt1>
      <a:dk2>
        <a:srgbClr val="3589A5"/>
      </a:dk2>
      <a:lt2>
        <a:srgbClr val="404041"/>
      </a:lt2>
      <a:accent1>
        <a:srgbClr val="DC3B0F"/>
      </a:accent1>
      <a:accent2>
        <a:srgbClr val="3589A5"/>
      </a:accent2>
      <a:accent3>
        <a:srgbClr val="404041"/>
      </a:accent3>
      <a:accent4>
        <a:srgbClr val="8B8B8D"/>
      </a:accent4>
      <a:accent5>
        <a:srgbClr val="EF6D49"/>
      </a:accent5>
      <a:accent6>
        <a:srgbClr val="A5A5A5"/>
      </a:accent6>
      <a:hlink>
        <a:srgbClr val="EF6D49"/>
      </a:hlink>
      <a:folHlink>
        <a:srgbClr val="EF6D49"/>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CA7C4"/>
        </a:solidFill>
        <a:ln>
          <a:noFill/>
        </a:ln>
      </a:spPr>
      <a:bodyPr rtlCol="0" anchor="ctr"/>
      <a:lstStyle>
        <a:defPPr algn="ctr">
          <a:defRPr/>
        </a:defPPr>
      </a:lstStyle>
      <a:style>
        <a:lnRef idx="2">
          <a:schemeClr val="accent5"/>
        </a:lnRef>
        <a:fillRef idx="1">
          <a:schemeClr val="lt1"/>
        </a:fillRef>
        <a:effectRef idx="0">
          <a:schemeClr val="accent5"/>
        </a:effectRef>
        <a:fontRef idx="minor">
          <a:schemeClr val="dk1"/>
        </a:fontRef>
      </a:style>
    </a:spDef>
    <a:txDef>
      <a:spPr/>
      <a:bodyPr vert="horz" wrap="none" lIns="91440" tIns="45720" rIns="91440" bIns="45720" rtlCol="0">
        <a:normAutofit/>
      </a:bodyPr>
      <a:lstStyle>
        <a:defPPr>
          <a:defRPr sz="1600" dirty="0" smtClean="0">
            <a:solidFill>
              <a:schemeClr val="bg2"/>
            </a:solidFill>
          </a:defRPr>
        </a:defPPr>
      </a:lstStyle>
    </a:txDef>
  </a:objectDefaults>
  <a:extraClrSchemeLst/>
</a:theme>
</file>

<file path=ppt/theme/theme5.xml><?xml version="1.0" encoding="utf-8"?>
<a:theme xmlns:a="http://schemas.openxmlformats.org/drawingml/2006/main" name="4_Default Design">
  <a:themeElements>
    <a:clrScheme name="Fred Hutch 1">
      <a:dk1>
        <a:srgbClr val="1C3B61"/>
      </a:dk1>
      <a:lt1>
        <a:srgbClr val="89C348"/>
      </a:lt1>
      <a:dk2>
        <a:srgbClr val="207C7E"/>
      </a:dk2>
      <a:lt2>
        <a:srgbClr val="E6E6E6"/>
      </a:lt2>
      <a:accent1>
        <a:srgbClr val="39B6B9"/>
      </a:accent1>
      <a:accent2>
        <a:srgbClr val="89C348"/>
      </a:accent2>
      <a:accent3>
        <a:srgbClr val="FFFFFF"/>
      </a:accent3>
      <a:accent4>
        <a:srgbClr val="000000"/>
      </a:accent4>
      <a:accent5>
        <a:srgbClr val="FFFFFF"/>
      </a:accent5>
      <a:accent6>
        <a:srgbClr val="FFFFFF"/>
      </a:accent6>
      <a:hlink>
        <a:srgbClr val="207C7E"/>
      </a:hlink>
      <a:folHlink>
        <a:srgbClr val="39B6B9"/>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9525" cap="flat" cmpd="sng" algn="ctr">
          <a:noFill/>
          <a:prstDash val="solid"/>
          <a:round/>
          <a:headEnd type="none" w="med" len="med"/>
          <a:tailEnd type="none" w="med" len="med"/>
        </a:ln>
        <a:effectLst/>
        <a:extLst/>
      </a:spPr>
      <a:bodyPr vert="horz" wrap="non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F8F8F8"/>
        </a:dk2>
        <a:lt2>
          <a:srgbClr val="C0C0C0"/>
        </a:lt2>
        <a:accent1>
          <a:srgbClr val="5BABEB"/>
        </a:accent1>
        <a:accent2>
          <a:srgbClr val="F9D880"/>
        </a:accent2>
        <a:accent3>
          <a:srgbClr val="FFFFFF"/>
        </a:accent3>
        <a:accent4>
          <a:srgbClr val="000000"/>
        </a:accent4>
        <a:accent5>
          <a:srgbClr val="B5D2F3"/>
        </a:accent5>
        <a:accent6>
          <a:srgbClr val="E2C473"/>
        </a:accent6>
        <a:hlink>
          <a:srgbClr val="B7B6BA"/>
        </a:hlink>
        <a:folHlink>
          <a:srgbClr val="CDE6F9"/>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fhcrc_presentation">
  <a:themeElements>
    <a:clrScheme name="fhcrc_presentation 2">
      <a:dk1>
        <a:srgbClr val="000000"/>
      </a:dk1>
      <a:lt1>
        <a:srgbClr val="FFFFFF"/>
      </a:lt1>
      <a:dk2>
        <a:srgbClr val="000000"/>
      </a:dk2>
      <a:lt2>
        <a:srgbClr val="C0C0C0"/>
      </a:lt2>
      <a:accent1>
        <a:srgbClr val="5BABEB"/>
      </a:accent1>
      <a:accent2>
        <a:srgbClr val="C8D167"/>
      </a:accent2>
      <a:accent3>
        <a:srgbClr val="FFFFFF"/>
      </a:accent3>
      <a:accent4>
        <a:srgbClr val="000000"/>
      </a:accent4>
      <a:accent5>
        <a:srgbClr val="B5D2F3"/>
      </a:accent5>
      <a:accent6>
        <a:srgbClr val="B5BD5D"/>
      </a:accent6>
      <a:hlink>
        <a:srgbClr val="777777"/>
      </a:hlink>
      <a:folHlink>
        <a:srgbClr val="000000"/>
      </a:folHlink>
    </a:clrScheme>
    <a:fontScheme name="fhcrc_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fhcrc_presentation 1">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fhcrc_presentation 2">
        <a:dk1>
          <a:srgbClr val="000000"/>
        </a:dk1>
        <a:lt1>
          <a:srgbClr val="FFFFFF"/>
        </a:lt1>
        <a:dk2>
          <a:srgbClr val="000000"/>
        </a:dk2>
        <a:lt2>
          <a:srgbClr val="C0C0C0"/>
        </a:lt2>
        <a:accent1>
          <a:srgbClr val="5BABEB"/>
        </a:accent1>
        <a:accent2>
          <a:srgbClr val="C8D167"/>
        </a:accent2>
        <a:accent3>
          <a:srgbClr val="FFFFFF"/>
        </a:accent3>
        <a:accent4>
          <a:srgbClr val="000000"/>
        </a:accent4>
        <a:accent5>
          <a:srgbClr val="B5D2F3"/>
        </a:accent5>
        <a:accent6>
          <a:srgbClr val="B5BD5D"/>
        </a:accent6>
        <a:hlink>
          <a:srgbClr val="777777"/>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Default Design">
  <a:themeElements>
    <a:clrScheme name="Fred Hutch 1">
      <a:dk1>
        <a:srgbClr val="1C3B61"/>
      </a:dk1>
      <a:lt1>
        <a:srgbClr val="89C348"/>
      </a:lt1>
      <a:dk2>
        <a:srgbClr val="207C7E"/>
      </a:dk2>
      <a:lt2>
        <a:srgbClr val="E6E6E6"/>
      </a:lt2>
      <a:accent1>
        <a:srgbClr val="39B6B9"/>
      </a:accent1>
      <a:accent2>
        <a:srgbClr val="89C348"/>
      </a:accent2>
      <a:accent3>
        <a:srgbClr val="FFFFFF"/>
      </a:accent3>
      <a:accent4>
        <a:srgbClr val="000000"/>
      </a:accent4>
      <a:accent5>
        <a:srgbClr val="FFFFFF"/>
      </a:accent5>
      <a:accent6>
        <a:srgbClr val="FFFFFF"/>
      </a:accent6>
      <a:hlink>
        <a:srgbClr val="207C7E"/>
      </a:hlink>
      <a:folHlink>
        <a:srgbClr val="39B6B9"/>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9525" cap="flat" cmpd="sng" algn="ctr">
          <a:noFill/>
          <a:prstDash val="solid"/>
          <a:round/>
          <a:headEnd type="none" w="med" len="med"/>
          <a:tailEnd type="none" w="med" len="med"/>
        </a:ln>
        <a:effectLst/>
        <a:extLst/>
      </a:spPr>
      <a:bodyPr vert="horz" wrap="non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F8F8F8"/>
        </a:dk2>
        <a:lt2>
          <a:srgbClr val="C0C0C0"/>
        </a:lt2>
        <a:accent1>
          <a:srgbClr val="5BABEB"/>
        </a:accent1>
        <a:accent2>
          <a:srgbClr val="F9D880"/>
        </a:accent2>
        <a:accent3>
          <a:srgbClr val="FFFFFF"/>
        </a:accent3>
        <a:accent4>
          <a:srgbClr val="000000"/>
        </a:accent4>
        <a:accent5>
          <a:srgbClr val="B5D2F3"/>
        </a:accent5>
        <a:accent6>
          <a:srgbClr val="E2C473"/>
        </a:accent6>
        <a:hlink>
          <a:srgbClr val="B7B6BA"/>
        </a:hlink>
        <a:folHlink>
          <a:srgbClr val="CDE6F9"/>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_MOSAICO_Slides_Dark">
  <a:themeElements>
    <a:clrScheme name="Mosaico">
      <a:dk1>
        <a:sysClr val="windowText" lastClr="000000"/>
      </a:dk1>
      <a:lt1>
        <a:sysClr val="window" lastClr="FFFFFF"/>
      </a:lt1>
      <a:dk2>
        <a:srgbClr val="0D1322"/>
      </a:dk2>
      <a:lt2>
        <a:srgbClr val="E7E6E6"/>
      </a:lt2>
      <a:accent1>
        <a:srgbClr val="93268F"/>
      </a:accent1>
      <a:accent2>
        <a:srgbClr val="3B549A"/>
      </a:accent2>
      <a:accent3>
        <a:srgbClr val="009247"/>
      </a:accent3>
      <a:accent4>
        <a:srgbClr val="EBE70E"/>
      </a:accent4>
      <a:accent5>
        <a:srgbClr val="F7941D"/>
      </a:accent5>
      <a:accent6>
        <a:srgbClr val="EE202E"/>
      </a:accent6>
      <a:hlink>
        <a:srgbClr val="40C4E0"/>
      </a:hlink>
      <a:folHlink>
        <a:srgbClr val="E9C9D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saico-PowerPoint-Template" id="{020C52CE-5A1B-4F25-A943-5ED05799BD0E}" vid="{C5C25CE1-D684-4AFD-9BCC-1C5B4D095839}"/>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6838</TotalTime>
  <Words>1752</Words>
  <Application>Microsoft Office PowerPoint</Application>
  <PresentationFormat>Widescreen</PresentationFormat>
  <Paragraphs>275</Paragraphs>
  <Slides>21</Slides>
  <Notes>13</Notes>
  <HiddenSlides>0</HiddenSlides>
  <MMClips>0</MMClips>
  <ScaleCrop>false</ScaleCrop>
  <HeadingPairs>
    <vt:vector size="6" baseType="variant">
      <vt:variant>
        <vt:lpstr>Fonts Used</vt:lpstr>
      </vt:variant>
      <vt:variant>
        <vt:i4>12</vt:i4>
      </vt:variant>
      <vt:variant>
        <vt:lpstr>Theme</vt:lpstr>
      </vt:variant>
      <vt:variant>
        <vt:i4>8</vt:i4>
      </vt:variant>
      <vt:variant>
        <vt:lpstr>Slide Titles</vt:lpstr>
      </vt:variant>
      <vt:variant>
        <vt:i4>21</vt:i4>
      </vt:variant>
    </vt:vector>
  </HeadingPairs>
  <TitlesOfParts>
    <vt:vector size="41" baseType="lpstr">
      <vt:lpstr>Algerian</vt:lpstr>
      <vt:lpstr>Arial</vt:lpstr>
      <vt:lpstr>Arial Narrow</vt:lpstr>
      <vt:lpstr>Calibri</vt:lpstr>
      <vt:lpstr>Century Gothic</vt:lpstr>
      <vt:lpstr>Franklin Gothic Book</vt:lpstr>
      <vt:lpstr>Franklin Gothic Demi</vt:lpstr>
      <vt:lpstr>Franklin Gothic Medium</vt:lpstr>
      <vt:lpstr>Lucida Grande</vt:lpstr>
      <vt:lpstr>Tahoma</vt:lpstr>
      <vt:lpstr>Times New Roman</vt:lpstr>
      <vt:lpstr>Wingdings</vt:lpstr>
      <vt:lpstr>Default Design</vt:lpstr>
      <vt:lpstr>2_Default Design</vt:lpstr>
      <vt:lpstr>3_Default Design</vt:lpstr>
      <vt:lpstr>3_HVTN-PowerPoint-Template-2014</vt:lpstr>
      <vt:lpstr>4_Default Design</vt:lpstr>
      <vt:lpstr>fhcrc_presentation</vt:lpstr>
      <vt:lpstr>5_Default Design</vt:lpstr>
      <vt:lpstr>2_MOSAICO_Slides_Dark</vt:lpstr>
      <vt:lpstr>PowerPoint Presentation</vt:lpstr>
      <vt:lpstr>Current trials assessing new biomedical interventions</vt:lpstr>
      <vt:lpstr>Prevention in the Era of FTC/TDF PrEP</vt:lpstr>
      <vt:lpstr>Prevention in the Era of FTC/TDF PrEP</vt:lpstr>
      <vt:lpstr>Same mode of action (i.e. Antiretroviral drug)</vt:lpstr>
      <vt:lpstr>Different mode of action (e.g. Vaccine, monoclonal Ab)</vt:lpstr>
      <vt:lpstr>With an effective product, three choices in RCTs</vt:lpstr>
      <vt:lpstr>With an effective product, three choices in future RCTs</vt:lpstr>
      <vt:lpstr>Compare: FTC/TDF vs EXP</vt:lpstr>
      <vt:lpstr>    Compare: STD vs EXP</vt:lpstr>
      <vt:lpstr>Combine: PrEPVacc trial</vt:lpstr>
      <vt:lpstr>PowerPoint Presentation</vt:lpstr>
      <vt:lpstr>PowerPoint Presentation</vt:lpstr>
      <vt:lpstr>Potential approach: PrEP run in</vt:lpstr>
      <vt:lpstr>Potential approach: “PrEP is not for me” </vt:lpstr>
      <vt:lpstr>What types of products could use this approach?</vt:lpstr>
      <vt:lpstr>HVTN 706</vt:lpstr>
      <vt:lpstr>Considerations for PrEP in Mosaico</vt:lpstr>
      <vt:lpstr>Mechanics of PrEP in Mosaico</vt:lpstr>
      <vt:lpstr>NIH Ethicist Summary, after April symposium</vt:lpstr>
      <vt:lpstr>Conclusions</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Donnell, Deborah J</dc:creator>
  <cp:lastModifiedBy>Donnell, Deborah J</cp:lastModifiedBy>
  <cp:revision>386</cp:revision>
  <cp:lastPrinted>2016-10-26T03:13:39Z</cp:lastPrinted>
  <dcterms:created xsi:type="dcterms:W3CDTF">1601-01-01T00:00:00Z</dcterms:created>
  <dcterms:modified xsi:type="dcterms:W3CDTF">2019-11-20T12:48:38Z</dcterms:modified>
</cp:coreProperties>
</file>